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1.png" ContentType="image/png"/>
  <Override PartName="/ppt/media/image2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73AF2F9-11A9-4894-9277-158F97957E1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F11054E-A158-483D-83A0-658C1CEA574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6F48214-9EF3-4C96-9ED7-DB3E30C663D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C367B12-C65B-4F1F-9B72-B1A62055136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B492C7A-17F9-48B1-A18E-C38A9459677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EBE97AC-29E7-4CD6-8C4A-514DB42B30C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E82DE22-41C0-47B4-A9A9-57221A63BD4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407CD98-B53E-4BDF-989A-823A5FF0E15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ECC0908-EE25-4D96-93B5-772F8F1DE70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296CF4B-2864-466B-AAA7-EDB4488271A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D506385-A634-472E-8BF6-061F40C1023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4D95B37-12E2-49CE-AD40-CC7AA34C95F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Calibri Light"/>
              </a:rPr>
              <a:t>Modifiez le style du titre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 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E453AD3-76DF-4EF3-B5CB-01D3F6A65C92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17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42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buNone/>
            </a:pPr>
            <a:endParaRPr b="0" lang="en-US" sz="44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85" name="Rectangle 3"/>
          <p:cNvSpPr/>
          <p:nvPr/>
        </p:nvSpPr>
        <p:spPr>
          <a:xfrm>
            <a:off x="360" y="-17640"/>
            <a:ext cx="9143640" cy="6857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6" name="ZoneTexte 4"/>
          <p:cNvSpPr/>
          <p:nvPr/>
        </p:nvSpPr>
        <p:spPr>
          <a:xfrm>
            <a:off x="1440000" y="1981440"/>
            <a:ext cx="6120000" cy="3441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sais additionner ou soustraire des dizaines à un nombre.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sais additionner ou soustraire des dizaines ou des centaines à un nombre.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7" name="Image 5" descr=""/>
          <p:cNvPicPr/>
          <p:nvPr/>
        </p:nvPicPr>
        <p:blipFill>
          <a:blip r:embed="rId1"/>
          <a:stretch/>
        </p:blipFill>
        <p:spPr>
          <a:xfrm>
            <a:off x="3654720" y="235440"/>
            <a:ext cx="1834920" cy="1329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0" name="ZoneTexte 3"/>
          <p:cNvSpPr/>
          <p:nvPr/>
        </p:nvSpPr>
        <p:spPr>
          <a:xfrm>
            <a:off x="333720" y="2302920"/>
            <a:ext cx="416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Ajoute 60 à ce nombre.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Cube 5"/>
          <p:cNvSpPr/>
          <p:nvPr/>
        </p:nvSpPr>
        <p:spPr>
          <a:xfrm>
            <a:off x="1409760" y="355392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2" name="Rectangle 6"/>
          <p:cNvSpPr/>
          <p:nvPr/>
        </p:nvSpPr>
        <p:spPr>
          <a:xfrm>
            <a:off x="3624840" y="36050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3" name="Rectangle 7"/>
          <p:cNvSpPr/>
          <p:nvPr/>
        </p:nvSpPr>
        <p:spPr>
          <a:xfrm>
            <a:off x="2695320" y="35895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4" name="Rectangle 9"/>
          <p:cNvSpPr/>
          <p:nvPr/>
        </p:nvSpPr>
        <p:spPr>
          <a:xfrm>
            <a:off x="4341240" y="389592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5" name="Rectangle 14"/>
          <p:cNvSpPr/>
          <p:nvPr/>
        </p:nvSpPr>
        <p:spPr>
          <a:xfrm>
            <a:off x="3762720" y="36050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6" name="Rectangle 15"/>
          <p:cNvSpPr/>
          <p:nvPr/>
        </p:nvSpPr>
        <p:spPr>
          <a:xfrm>
            <a:off x="3904200" y="36050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7" name="Rectangle 18"/>
          <p:cNvSpPr/>
          <p:nvPr/>
        </p:nvSpPr>
        <p:spPr>
          <a:xfrm>
            <a:off x="4341240" y="40482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8" name="Rectangle 19"/>
          <p:cNvSpPr/>
          <p:nvPr/>
        </p:nvSpPr>
        <p:spPr>
          <a:xfrm>
            <a:off x="4341240" y="41958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9" name="Cube 20"/>
          <p:cNvSpPr/>
          <p:nvPr/>
        </p:nvSpPr>
        <p:spPr>
          <a:xfrm>
            <a:off x="180000" y="355392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0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71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Titre 6"/>
          <p:cNvSpPr txBox="1"/>
          <p:nvPr/>
        </p:nvSpPr>
        <p:spPr>
          <a:xfrm>
            <a:off x="393840" y="157464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Quel est le nombre représenté ?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3" name="Titre 7"/>
          <p:cNvSpPr txBox="1"/>
          <p:nvPr/>
        </p:nvSpPr>
        <p:spPr>
          <a:xfrm>
            <a:off x="4860360" y="1574640"/>
            <a:ext cx="34200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4" name="ZoneTexte 26"/>
          <p:cNvSpPr/>
          <p:nvPr/>
        </p:nvSpPr>
        <p:spPr>
          <a:xfrm>
            <a:off x="4784040" y="2520000"/>
            <a:ext cx="42159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8084 - 60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75" name="Groupe 6"/>
          <p:cNvGrpSpPr/>
          <p:nvPr/>
        </p:nvGrpSpPr>
        <p:grpSpPr>
          <a:xfrm>
            <a:off x="5208120" y="4071600"/>
            <a:ext cx="2996640" cy="1436760"/>
            <a:chOff x="5208120" y="4071600"/>
            <a:chExt cx="2996640" cy="1436760"/>
          </a:xfrm>
        </p:grpSpPr>
        <p:sp>
          <p:nvSpPr>
            <p:cNvPr id="376" name="Rectangle 131"/>
            <p:cNvSpPr/>
            <p:nvPr/>
          </p:nvSpPr>
          <p:spPr>
            <a:xfrm>
              <a:off x="6702480" y="407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7" name="Rectangle 132"/>
            <p:cNvSpPr/>
            <p:nvPr/>
          </p:nvSpPr>
          <p:spPr>
            <a:xfrm>
              <a:off x="7453800" y="407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8" name="Rectangle 133"/>
            <p:cNvSpPr/>
            <p:nvPr/>
          </p:nvSpPr>
          <p:spPr>
            <a:xfrm>
              <a:off x="6702480" y="459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9" name="Rectangle 134"/>
            <p:cNvSpPr/>
            <p:nvPr/>
          </p:nvSpPr>
          <p:spPr>
            <a:xfrm>
              <a:off x="7453800" y="459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0" name="Rectangle 135"/>
            <p:cNvSpPr/>
            <p:nvPr/>
          </p:nvSpPr>
          <p:spPr>
            <a:xfrm>
              <a:off x="5956560" y="407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1" name="Rectangle 136"/>
            <p:cNvSpPr/>
            <p:nvPr/>
          </p:nvSpPr>
          <p:spPr>
            <a:xfrm>
              <a:off x="5956560" y="459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2" name="Rectangle 137"/>
            <p:cNvSpPr/>
            <p:nvPr/>
          </p:nvSpPr>
          <p:spPr>
            <a:xfrm>
              <a:off x="5208120" y="407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3" name="Rectangle 138"/>
            <p:cNvSpPr/>
            <p:nvPr/>
          </p:nvSpPr>
          <p:spPr>
            <a:xfrm>
              <a:off x="5208120" y="459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6" name="ZoneTexte 4"/>
          <p:cNvSpPr/>
          <p:nvPr/>
        </p:nvSpPr>
        <p:spPr>
          <a:xfrm>
            <a:off x="298800" y="474012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2133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ZoneTexte 8"/>
          <p:cNvSpPr/>
          <p:nvPr/>
        </p:nvSpPr>
        <p:spPr>
          <a:xfrm>
            <a:off x="1542960" y="474372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+60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ZoneTexte 9"/>
          <p:cNvSpPr/>
          <p:nvPr/>
        </p:nvSpPr>
        <p:spPr>
          <a:xfrm>
            <a:off x="2461680" y="472464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=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2193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Cube 3"/>
          <p:cNvSpPr/>
          <p:nvPr/>
        </p:nvSpPr>
        <p:spPr>
          <a:xfrm>
            <a:off x="1409760" y="234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0" name="Rectangle 10"/>
          <p:cNvSpPr/>
          <p:nvPr/>
        </p:nvSpPr>
        <p:spPr>
          <a:xfrm>
            <a:off x="3624840" y="23911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1" name="Rectangle 11"/>
          <p:cNvSpPr/>
          <p:nvPr/>
        </p:nvSpPr>
        <p:spPr>
          <a:xfrm>
            <a:off x="2695320" y="237564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2" name="Rectangle 12"/>
          <p:cNvSpPr/>
          <p:nvPr/>
        </p:nvSpPr>
        <p:spPr>
          <a:xfrm>
            <a:off x="4341240" y="26820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3" name="Rectangle 13"/>
          <p:cNvSpPr/>
          <p:nvPr/>
        </p:nvSpPr>
        <p:spPr>
          <a:xfrm>
            <a:off x="3762720" y="23911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4" name="Rectangle 14"/>
          <p:cNvSpPr/>
          <p:nvPr/>
        </p:nvSpPr>
        <p:spPr>
          <a:xfrm>
            <a:off x="3904200" y="23911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5" name="Rectangle 21"/>
          <p:cNvSpPr/>
          <p:nvPr/>
        </p:nvSpPr>
        <p:spPr>
          <a:xfrm>
            <a:off x="4341240" y="283428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6" name="Rectangle 22"/>
          <p:cNvSpPr/>
          <p:nvPr/>
        </p:nvSpPr>
        <p:spPr>
          <a:xfrm>
            <a:off x="4341240" y="298188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7" name="Cube 23"/>
          <p:cNvSpPr/>
          <p:nvPr/>
        </p:nvSpPr>
        <p:spPr>
          <a:xfrm>
            <a:off x="180000" y="234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8" name="Rectangle 5"/>
          <p:cNvSpPr/>
          <p:nvPr/>
        </p:nvSpPr>
        <p:spPr>
          <a:xfrm>
            <a:off x="3219480" y="33033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9" name="Rectangle 6"/>
          <p:cNvSpPr/>
          <p:nvPr/>
        </p:nvSpPr>
        <p:spPr>
          <a:xfrm>
            <a:off x="3357360" y="33033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0" name="Rectangle 7"/>
          <p:cNvSpPr/>
          <p:nvPr/>
        </p:nvSpPr>
        <p:spPr>
          <a:xfrm>
            <a:off x="3499200" y="33033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1" name="Rectangle 15"/>
          <p:cNvSpPr/>
          <p:nvPr/>
        </p:nvSpPr>
        <p:spPr>
          <a:xfrm>
            <a:off x="3640680" y="32997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2" name="Rectangle 16"/>
          <p:cNvSpPr/>
          <p:nvPr/>
        </p:nvSpPr>
        <p:spPr>
          <a:xfrm>
            <a:off x="3778560" y="32997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3" name="Rectangle 17"/>
          <p:cNvSpPr/>
          <p:nvPr/>
        </p:nvSpPr>
        <p:spPr>
          <a:xfrm>
            <a:off x="3920040" y="32997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4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05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ZoneTexte 27"/>
          <p:cNvSpPr/>
          <p:nvPr/>
        </p:nvSpPr>
        <p:spPr>
          <a:xfrm>
            <a:off x="4680000" y="2277720"/>
            <a:ext cx="32936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8084 - 60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07" name="Groupe 7"/>
          <p:cNvGrpSpPr/>
          <p:nvPr/>
        </p:nvGrpSpPr>
        <p:grpSpPr>
          <a:xfrm>
            <a:off x="5104080" y="3829320"/>
            <a:ext cx="2996640" cy="1436760"/>
            <a:chOff x="5104080" y="3829320"/>
            <a:chExt cx="2996640" cy="1436760"/>
          </a:xfrm>
        </p:grpSpPr>
        <p:sp>
          <p:nvSpPr>
            <p:cNvPr id="408" name="Rectangle 139"/>
            <p:cNvSpPr/>
            <p:nvPr/>
          </p:nvSpPr>
          <p:spPr>
            <a:xfrm>
              <a:off x="6598440" y="382932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9" name="Rectangle 140"/>
            <p:cNvSpPr/>
            <p:nvPr/>
          </p:nvSpPr>
          <p:spPr>
            <a:xfrm>
              <a:off x="7349760" y="382932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0" name="Rectangle 141"/>
            <p:cNvSpPr/>
            <p:nvPr/>
          </p:nvSpPr>
          <p:spPr>
            <a:xfrm>
              <a:off x="6598440" y="43538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1" name="Rectangle 142"/>
            <p:cNvSpPr/>
            <p:nvPr/>
          </p:nvSpPr>
          <p:spPr>
            <a:xfrm>
              <a:off x="7349760" y="43538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2" name="Rectangle 143"/>
            <p:cNvSpPr/>
            <p:nvPr/>
          </p:nvSpPr>
          <p:spPr>
            <a:xfrm>
              <a:off x="5852520" y="382932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3" name="Rectangle 144"/>
            <p:cNvSpPr/>
            <p:nvPr/>
          </p:nvSpPr>
          <p:spPr>
            <a:xfrm>
              <a:off x="5852520" y="43538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4" name="Rectangle 145"/>
            <p:cNvSpPr/>
            <p:nvPr/>
          </p:nvSpPr>
          <p:spPr>
            <a:xfrm>
              <a:off x="5104080" y="382932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5" name="Rectangle 146"/>
            <p:cNvSpPr/>
            <p:nvPr/>
          </p:nvSpPr>
          <p:spPr>
            <a:xfrm>
              <a:off x="5104080" y="43538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16" name="ZoneTexte 28"/>
          <p:cNvSpPr/>
          <p:nvPr/>
        </p:nvSpPr>
        <p:spPr>
          <a:xfrm>
            <a:off x="6657120" y="4874400"/>
            <a:ext cx="948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-6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ZoneTexte 29"/>
          <p:cNvSpPr/>
          <p:nvPr/>
        </p:nvSpPr>
        <p:spPr>
          <a:xfrm>
            <a:off x="7725240" y="2253960"/>
            <a:ext cx="1418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8024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3" dur="indefinite" restart="never" nodeType="tmRoot">
          <p:childTnLst>
            <p:seq>
              <p:cTn id="124" dur="indefinite" nodeType="mainSeq">
                <p:childTnLst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9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4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9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2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5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1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4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9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9" name="ZoneTexte 3"/>
          <p:cNvSpPr/>
          <p:nvPr/>
        </p:nvSpPr>
        <p:spPr>
          <a:xfrm>
            <a:off x="153720" y="2114280"/>
            <a:ext cx="452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Soustrais 20 à ce nombre.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Cube 5"/>
          <p:cNvSpPr/>
          <p:nvPr/>
        </p:nvSpPr>
        <p:spPr>
          <a:xfrm>
            <a:off x="1409760" y="332244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1" name="Rectangle 6"/>
          <p:cNvSpPr/>
          <p:nvPr/>
        </p:nvSpPr>
        <p:spPr>
          <a:xfrm>
            <a:off x="1848600" y="51667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2" name="Rectangle 7"/>
          <p:cNvSpPr/>
          <p:nvPr/>
        </p:nvSpPr>
        <p:spPr>
          <a:xfrm>
            <a:off x="2695320" y="335808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3" name="Rectangle 9"/>
          <p:cNvSpPr/>
          <p:nvPr/>
        </p:nvSpPr>
        <p:spPr>
          <a:xfrm>
            <a:off x="2018160" y="624564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4" name="Rectangle 14"/>
          <p:cNvSpPr/>
          <p:nvPr/>
        </p:nvSpPr>
        <p:spPr>
          <a:xfrm>
            <a:off x="1986840" y="51667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5" name="Rectangle 15"/>
          <p:cNvSpPr/>
          <p:nvPr/>
        </p:nvSpPr>
        <p:spPr>
          <a:xfrm>
            <a:off x="2128320" y="51667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6" name="Rectangle 19"/>
          <p:cNvSpPr/>
          <p:nvPr/>
        </p:nvSpPr>
        <p:spPr>
          <a:xfrm>
            <a:off x="2022840" y="640836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7" name="Cube 20"/>
          <p:cNvSpPr/>
          <p:nvPr/>
        </p:nvSpPr>
        <p:spPr>
          <a:xfrm>
            <a:off x="180000" y="332244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8" name="Cube 4"/>
          <p:cNvSpPr/>
          <p:nvPr/>
        </p:nvSpPr>
        <p:spPr>
          <a:xfrm>
            <a:off x="664200" y="400032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9" name="Rectangle 8"/>
          <p:cNvSpPr/>
          <p:nvPr/>
        </p:nvSpPr>
        <p:spPr>
          <a:xfrm>
            <a:off x="2695320" y="428004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0" name="Rectangle 10"/>
          <p:cNvSpPr/>
          <p:nvPr/>
        </p:nvSpPr>
        <p:spPr>
          <a:xfrm>
            <a:off x="3600000" y="335808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1" name="Rectangle 11"/>
          <p:cNvSpPr/>
          <p:nvPr/>
        </p:nvSpPr>
        <p:spPr>
          <a:xfrm>
            <a:off x="3600000" y="428004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2" name="Rectangle 12"/>
          <p:cNvSpPr/>
          <p:nvPr/>
        </p:nvSpPr>
        <p:spPr>
          <a:xfrm>
            <a:off x="2269800" y="51728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3" name="Rectangle 13"/>
          <p:cNvSpPr/>
          <p:nvPr/>
        </p:nvSpPr>
        <p:spPr>
          <a:xfrm>
            <a:off x="2411280" y="51728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4" name="Rectangle 16"/>
          <p:cNvSpPr/>
          <p:nvPr/>
        </p:nvSpPr>
        <p:spPr>
          <a:xfrm>
            <a:off x="2666880" y="51775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5" name="Rectangle 17"/>
          <p:cNvSpPr/>
          <p:nvPr/>
        </p:nvSpPr>
        <p:spPr>
          <a:xfrm>
            <a:off x="2808360" y="51775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36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37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Titre 8"/>
          <p:cNvSpPr txBox="1"/>
          <p:nvPr/>
        </p:nvSpPr>
        <p:spPr>
          <a:xfrm>
            <a:off x="393840" y="157464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Quel est le nombre représenté ?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9" name="Titre 9"/>
          <p:cNvSpPr txBox="1"/>
          <p:nvPr/>
        </p:nvSpPr>
        <p:spPr>
          <a:xfrm>
            <a:off x="4860360" y="1574640"/>
            <a:ext cx="34200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0" name="ZoneTexte 30"/>
          <p:cNvSpPr/>
          <p:nvPr/>
        </p:nvSpPr>
        <p:spPr>
          <a:xfrm>
            <a:off x="4860000" y="2700000"/>
            <a:ext cx="42159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3528 - 400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41" name="Groupe 9"/>
          <p:cNvGrpSpPr/>
          <p:nvPr/>
        </p:nvGrpSpPr>
        <p:grpSpPr>
          <a:xfrm>
            <a:off x="5284080" y="4251600"/>
            <a:ext cx="2996640" cy="1436760"/>
            <a:chOff x="5284080" y="4251600"/>
            <a:chExt cx="2996640" cy="1436760"/>
          </a:xfrm>
        </p:grpSpPr>
        <p:sp>
          <p:nvSpPr>
            <p:cNvPr id="442" name="Rectangle 147"/>
            <p:cNvSpPr/>
            <p:nvPr/>
          </p:nvSpPr>
          <p:spPr>
            <a:xfrm>
              <a:off x="6778440" y="425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3" name="Rectangle 148"/>
            <p:cNvSpPr/>
            <p:nvPr/>
          </p:nvSpPr>
          <p:spPr>
            <a:xfrm>
              <a:off x="7529760" y="425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4" name="Rectangle 149"/>
            <p:cNvSpPr/>
            <p:nvPr/>
          </p:nvSpPr>
          <p:spPr>
            <a:xfrm>
              <a:off x="6778440" y="477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5" name="Rectangle 150"/>
            <p:cNvSpPr/>
            <p:nvPr/>
          </p:nvSpPr>
          <p:spPr>
            <a:xfrm>
              <a:off x="7529760" y="477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6" name="Rectangle 151"/>
            <p:cNvSpPr/>
            <p:nvPr/>
          </p:nvSpPr>
          <p:spPr>
            <a:xfrm>
              <a:off x="6032520" y="425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7" name="Rectangle 152"/>
            <p:cNvSpPr/>
            <p:nvPr/>
          </p:nvSpPr>
          <p:spPr>
            <a:xfrm>
              <a:off x="6032520" y="477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8" name="Rectangle 153"/>
            <p:cNvSpPr/>
            <p:nvPr/>
          </p:nvSpPr>
          <p:spPr>
            <a:xfrm>
              <a:off x="5284080" y="425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9" name="Rectangle 154"/>
            <p:cNvSpPr/>
            <p:nvPr/>
          </p:nvSpPr>
          <p:spPr>
            <a:xfrm>
              <a:off x="5284080" y="477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1" name="ZoneTexte 1"/>
          <p:cNvSpPr/>
          <p:nvPr/>
        </p:nvSpPr>
        <p:spPr>
          <a:xfrm>
            <a:off x="153720" y="1574280"/>
            <a:ext cx="452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Soustrais 20 à ce nombre.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2" name="Cube 1"/>
          <p:cNvSpPr/>
          <p:nvPr/>
        </p:nvSpPr>
        <p:spPr>
          <a:xfrm>
            <a:off x="1409760" y="229572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3" name="Rectangle 1"/>
          <p:cNvSpPr/>
          <p:nvPr/>
        </p:nvSpPr>
        <p:spPr>
          <a:xfrm>
            <a:off x="1848600" y="4140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4" name="Rectangle 2"/>
          <p:cNvSpPr/>
          <p:nvPr/>
        </p:nvSpPr>
        <p:spPr>
          <a:xfrm>
            <a:off x="2695320" y="23313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5" name="Rectangle 42"/>
          <p:cNvSpPr/>
          <p:nvPr/>
        </p:nvSpPr>
        <p:spPr>
          <a:xfrm>
            <a:off x="2018160" y="521892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6" name="Rectangle 43"/>
          <p:cNvSpPr/>
          <p:nvPr/>
        </p:nvSpPr>
        <p:spPr>
          <a:xfrm>
            <a:off x="1986840" y="4140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7" name="Rectangle 44"/>
          <p:cNvSpPr/>
          <p:nvPr/>
        </p:nvSpPr>
        <p:spPr>
          <a:xfrm>
            <a:off x="2128320" y="4140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8" name="Rectangle 45"/>
          <p:cNvSpPr/>
          <p:nvPr/>
        </p:nvSpPr>
        <p:spPr>
          <a:xfrm>
            <a:off x="2022840" y="538164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9" name="Cube 2"/>
          <p:cNvSpPr/>
          <p:nvPr/>
        </p:nvSpPr>
        <p:spPr>
          <a:xfrm>
            <a:off x="180000" y="229572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0" name="Cube 6"/>
          <p:cNvSpPr/>
          <p:nvPr/>
        </p:nvSpPr>
        <p:spPr>
          <a:xfrm>
            <a:off x="664200" y="29736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1" name="Rectangle 46"/>
          <p:cNvSpPr/>
          <p:nvPr/>
        </p:nvSpPr>
        <p:spPr>
          <a:xfrm>
            <a:off x="2695320" y="325332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2" name="Rectangle 47"/>
          <p:cNvSpPr/>
          <p:nvPr/>
        </p:nvSpPr>
        <p:spPr>
          <a:xfrm>
            <a:off x="3600000" y="23313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3" name="Rectangle 48"/>
          <p:cNvSpPr/>
          <p:nvPr/>
        </p:nvSpPr>
        <p:spPr>
          <a:xfrm>
            <a:off x="3600000" y="325332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4" name="Rectangle 49"/>
          <p:cNvSpPr/>
          <p:nvPr/>
        </p:nvSpPr>
        <p:spPr>
          <a:xfrm>
            <a:off x="2269800" y="41461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5" name="Rectangle 50"/>
          <p:cNvSpPr/>
          <p:nvPr/>
        </p:nvSpPr>
        <p:spPr>
          <a:xfrm>
            <a:off x="2411280" y="41461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6" name="Rectangle 51"/>
          <p:cNvSpPr/>
          <p:nvPr/>
        </p:nvSpPr>
        <p:spPr>
          <a:xfrm>
            <a:off x="2666880" y="41508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7" name="Rectangle 52"/>
          <p:cNvSpPr/>
          <p:nvPr/>
        </p:nvSpPr>
        <p:spPr>
          <a:xfrm>
            <a:off x="2808360" y="41508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8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69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0" name="ZoneTexte 2"/>
          <p:cNvSpPr/>
          <p:nvPr/>
        </p:nvSpPr>
        <p:spPr>
          <a:xfrm>
            <a:off x="540000" y="571644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3472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1" name="ZoneTexte 5"/>
          <p:cNvSpPr/>
          <p:nvPr/>
        </p:nvSpPr>
        <p:spPr>
          <a:xfrm>
            <a:off x="1784160" y="572004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-20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2" name="ZoneTexte 6"/>
          <p:cNvSpPr/>
          <p:nvPr/>
        </p:nvSpPr>
        <p:spPr>
          <a:xfrm>
            <a:off x="2702880" y="570096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=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3452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3" name="ZoneTexte 31"/>
          <p:cNvSpPr/>
          <p:nvPr/>
        </p:nvSpPr>
        <p:spPr>
          <a:xfrm>
            <a:off x="4680000" y="2363760"/>
            <a:ext cx="32936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3528 - 400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74" name="Groupe 10"/>
          <p:cNvGrpSpPr/>
          <p:nvPr/>
        </p:nvGrpSpPr>
        <p:grpSpPr>
          <a:xfrm>
            <a:off x="5104080" y="3915360"/>
            <a:ext cx="2996640" cy="1436760"/>
            <a:chOff x="5104080" y="3915360"/>
            <a:chExt cx="2996640" cy="1436760"/>
          </a:xfrm>
        </p:grpSpPr>
        <p:sp>
          <p:nvSpPr>
            <p:cNvPr id="475" name="Rectangle 155"/>
            <p:cNvSpPr/>
            <p:nvPr/>
          </p:nvSpPr>
          <p:spPr>
            <a:xfrm>
              <a:off x="6598440" y="391536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76" name="Rectangle 156"/>
            <p:cNvSpPr/>
            <p:nvPr/>
          </p:nvSpPr>
          <p:spPr>
            <a:xfrm>
              <a:off x="7349760" y="391536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77" name="Rectangle 157"/>
            <p:cNvSpPr/>
            <p:nvPr/>
          </p:nvSpPr>
          <p:spPr>
            <a:xfrm>
              <a:off x="6598440" y="443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78" name="Rectangle 158"/>
            <p:cNvSpPr/>
            <p:nvPr/>
          </p:nvSpPr>
          <p:spPr>
            <a:xfrm>
              <a:off x="7349760" y="443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79" name="Rectangle 159"/>
            <p:cNvSpPr/>
            <p:nvPr/>
          </p:nvSpPr>
          <p:spPr>
            <a:xfrm>
              <a:off x="5852520" y="391536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80" name="Rectangle 160"/>
            <p:cNvSpPr/>
            <p:nvPr/>
          </p:nvSpPr>
          <p:spPr>
            <a:xfrm>
              <a:off x="5852520" y="443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81" name="Rectangle 161"/>
            <p:cNvSpPr/>
            <p:nvPr/>
          </p:nvSpPr>
          <p:spPr>
            <a:xfrm>
              <a:off x="5104080" y="391536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82" name="Rectangle 162"/>
            <p:cNvSpPr/>
            <p:nvPr/>
          </p:nvSpPr>
          <p:spPr>
            <a:xfrm>
              <a:off x="5104080" y="443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83" name="ZoneTexte 32"/>
          <p:cNvSpPr/>
          <p:nvPr/>
        </p:nvSpPr>
        <p:spPr>
          <a:xfrm>
            <a:off x="6031440" y="4948920"/>
            <a:ext cx="948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-4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ZoneTexte 33"/>
          <p:cNvSpPr/>
          <p:nvPr/>
        </p:nvSpPr>
        <p:spPr>
          <a:xfrm>
            <a:off x="7725240" y="2340000"/>
            <a:ext cx="1418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3128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5" name="Titre 2"/>
          <p:cNvSpPr txBox="1"/>
          <p:nvPr/>
        </p:nvSpPr>
        <p:spPr>
          <a:xfrm>
            <a:off x="588960" y="36828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8" name="ZoneTexte 4"/>
          <p:cNvSpPr/>
          <p:nvPr/>
        </p:nvSpPr>
        <p:spPr>
          <a:xfrm>
            <a:off x="720000" y="205164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456 + 50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89" name="Groupe 8"/>
          <p:cNvGrpSpPr/>
          <p:nvPr/>
        </p:nvGrpSpPr>
        <p:grpSpPr>
          <a:xfrm>
            <a:off x="1144080" y="3603240"/>
            <a:ext cx="2996640" cy="1436760"/>
            <a:chOff x="1144080" y="3603240"/>
            <a:chExt cx="2996640" cy="1436760"/>
          </a:xfrm>
        </p:grpSpPr>
        <p:sp>
          <p:nvSpPr>
            <p:cNvPr id="490" name="Rectangle 10"/>
            <p:cNvSpPr/>
            <p:nvPr/>
          </p:nvSpPr>
          <p:spPr>
            <a:xfrm>
              <a:off x="2638440" y="360324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1" name="Rectangle 11"/>
            <p:cNvSpPr/>
            <p:nvPr/>
          </p:nvSpPr>
          <p:spPr>
            <a:xfrm>
              <a:off x="3389760" y="360324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2" name="Rectangle 12"/>
            <p:cNvSpPr/>
            <p:nvPr/>
          </p:nvSpPr>
          <p:spPr>
            <a:xfrm>
              <a:off x="2638440" y="412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3" name="Rectangle 13"/>
            <p:cNvSpPr/>
            <p:nvPr/>
          </p:nvSpPr>
          <p:spPr>
            <a:xfrm>
              <a:off x="3389760" y="412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4" name="Rectangle 16"/>
            <p:cNvSpPr/>
            <p:nvPr/>
          </p:nvSpPr>
          <p:spPr>
            <a:xfrm>
              <a:off x="1892520" y="360324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5" name="Rectangle 17"/>
            <p:cNvSpPr/>
            <p:nvPr/>
          </p:nvSpPr>
          <p:spPr>
            <a:xfrm>
              <a:off x="1892520" y="412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6" name="Rectangle 20"/>
            <p:cNvSpPr/>
            <p:nvPr/>
          </p:nvSpPr>
          <p:spPr>
            <a:xfrm>
              <a:off x="1144080" y="360324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7" name="Rectangle 31"/>
            <p:cNvSpPr/>
            <p:nvPr/>
          </p:nvSpPr>
          <p:spPr>
            <a:xfrm>
              <a:off x="1144080" y="412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98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99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0" name="ZoneTexte 34"/>
          <p:cNvSpPr/>
          <p:nvPr/>
        </p:nvSpPr>
        <p:spPr>
          <a:xfrm>
            <a:off x="4680000" y="1980000"/>
            <a:ext cx="42159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7225 - 500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01" name="Groupe 11"/>
          <p:cNvGrpSpPr/>
          <p:nvPr/>
        </p:nvGrpSpPr>
        <p:grpSpPr>
          <a:xfrm>
            <a:off x="5104080" y="3531600"/>
            <a:ext cx="2996640" cy="1436760"/>
            <a:chOff x="5104080" y="3531600"/>
            <a:chExt cx="2996640" cy="1436760"/>
          </a:xfrm>
        </p:grpSpPr>
        <p:sp>
          <p:nvSpPr>
            <p:cNvPr id="502" name="Rectangle 163"/>
            <p:cNvSpPr/>
            <p:nvPr/>
          </p:nvSpPr>
          <p:spPr>
            <a:xfrm>
              <a:off x="6598440" y="353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3" name="Rectangle 164"/>
            <p:cNvSpPr/>
            <p:nvPr/>
          </p:nvSpPr>
          <p:spPr>
            <a:xfrm>
              <a:off x="7349760" y="353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4" name="Rectangle 165"/>
            <p:cNvSpPr/>
            <p:nvPr/>
          </p:nvSpPr>
          <p:spPr>
            <a:xfrm>
              <a:off x="6598440" y="405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5" name="Rectangle 166"/>
            <p:cNvSpPr/>
            <p:nvPr/>
          </p:nvSpPr>
          <p:spPr>
            <a:xfrm>
              <a:off x="7349760" y="405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6" name="Rectangle 167"/>
            <p:cNvSpPr/>
            <p:nvPr/>
          </p:nvSpPr>
          <p:spPr>
            <a:xfrm>
              <a:off x="5852520" y="353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7" name="Rectangle 168"/>
            <p:cNvSpPr/>
            <p:nvPr/>
          </p:nvSpPr>
          <p:spPr>
            <a:xfrm>
              <a:off x="5852520" y="405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8" name="Rectangle 169"/>
            <p:cNvSpPr/>
            <p:nvPr/>
          </p:nvSpPr>
          <p:spPr>
            <a:xfrm>
              <a:off x="5104080" y="353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9" name="Rectangle 170"/>
            <p:cNvSpPr/>
            <p:nvPr/>
          </p:nvSpPr>
          <p:spPr>
            <a:xfrm>
              <a:off x="5104080" y="405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2" name="ZoneTexte 3"/>
          <p:cNvSpPr/>
          <p:nvPr/>
        </p:nvSpPr>
        <p:spPr>
          <a:xfrm>
            <a:off x="539280" y="210312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456 + 50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13" name="Groupe 5"/>
          <p:cNvGrpSpPr/>
          <p:nvPr/>
        </p:nvGrpSpPr>
        <p:grpSpPr>
          <a:xfrm>
            <a:off x="963360" y="3654720"/>
            <a:ext cx="2996640" cy="1436760"/>
            <a:chOff x="963360" y="3654720"/>
            <a:chExt cx="2996640" cy="1436760"/>
          </a:xfrm>
        </p:grpSpPr>
        <p:sp>
          <p:nvSpPr>
            <p:cNvPr id="514" name="Rectangle 6"/>
            <p:cNvSpPr/>
            <p:nvPr/>
          </p:nvSpPr>
          <p:spPr>
            <a:xfrm>
              <a:off x="2457720" y="365472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5" name="Rectangle 7"/>
            <p:cNvSpPr/>
            <p:nvPr/>
          </p:nvSpPr>
          <p:spPr>
            <a:xfrm>
              <a:off x="3209040" y="365472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6" name="Rectangle 10"/>
            <p:cNvSpPr/>
            <p:nvPr/>
          </p:nvSpPr>
          <p:spPr>
            <a:xfrm>
              <a:off x="2457720" y="41792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7" name="Rectangle 11"/>
            <p:cNvSpPr/>
            <p:nvPr/>
          </p:nvSpPr>
          <p:spPr>
            <a:xfrm>
              <a:off x="3209040" y="41792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8" name="Rectangle 12"/>
            <p:cNvSpPr/>
            <p:nvPr/>
          </p:nvSpPr>
          <p:spPr>
            <a:xfrm>
              <a:off x="1711800" y="365472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9" name="Rectangle 13"/>
            <p:cNvSpPr/>
            <p:nvPr/>
          </p:nvSpPr>
          <p:spPr>
            <a:xfrm>
              <a:off x="1711800" y="41792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0" name="Rectangle 14"/>
            <p:cNvSpPr/>
            <p:nvPr/>
          </p:nvSpPr>
          <p:spPr>
            <a:xfrm>
              <a:off x="963360" y="365472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1" name="Rectangle 15"/>
            <p:cNvSpPr/>
            <p:nvPr/>
          </p:nvSpPr>
          <p:spPr>
            <a:xfrm>
              <a:off x="963360" y="41792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22" name="ZoneTexte 16"/>
          <p:cNvSpPr/>
          <p:nvPr/>
        </p:nvSpPr>
        <p:spPr>
          <a:xfrm>
            <a:off x="2457720" y="4703760"/>
            <a:ext cx="948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+5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3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24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5" name="ZoneTexte 35"/>
          <p:cNvSpPr/>
          <p:nvPr/>
        </p:nvSpPr>
        <p:spPr>
          <a:xfrm>
            <a:off x="4563360" y="2118600"/>
            <a:ext cx="32936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7225 - 500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26" name="Groupe 12"/>
          <p:cNvGrpSpPr/>
          <p:nvPr/>
        </p:nvGrpSpPr>
        <p:grpSpPr>
          <a:xfrm>
            <a:off x="4987440" y="3670200"/>
            <a:ext cx="2996640" cy="1436760"/>
            <a:chOff x="4987440" y="3670200"/>
            <a:chExt cx="2996640" cy="1436760"/>
          </a:xfrm>
        </p:grpSpPr>
        <p:sp>
          <p:nvSpPr>
            <p:cNvPr id="527" name="Rectangle 171"/>
            <p:cNvSpPr/>
            <p:nvPr/>
          </p:nvSpPr>
          <p:spPr>
            <a:xfrm>
              <a:off x="6481800" y="36702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8" name="Rectangle 172"/>
            <p:cNvSpPr/>
            <p:nvPr/>
          </p:nvSpPr>
          <p:spPr>
            <a:xfrm>
              <a:off x="7233120" y="36702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9" name="Rectangle 173"/>
            <p:cNvSpPr/>
            <p:nvPr/>
          </p:nvSpPr>
          <p:spPr>
            <a:xfrm>
              <a:off x="648180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0" name="Rectangle 174"/>
            <p:cNvSpPr/>
            <p:nvPr/>
          </p:nvSpPr>
          <p:spPr>
            <a:xfrm>
              <a:off x="723312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1" name="Rectangle 175"/>
            <p:cNvSpPr/>
            <p:nvPr/>
          </p:nvSpPr>
          <p:spPr>
            <a:xfrm>
              <a:off x="5735880" y="36702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2" name="Rectangle 176"/>
            <p:cNvSpPr/>
            <p:nvPr/>
          </p:nvSpPr>
          <p:spPr>
            <a:xfrm>
              <a:off x="573588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3" name="Rectangle 177"/>
            <p:cNvSpPr/>
            <p:nvPr/>
          </p:nvSpPr>
          <p:spPr>
            <a:xfrm>
              <a:off x="4987440" y="36702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4" name="Rectangle 178"/>
            <p:cNvSpPr/>
            <p:nvPr/>
          </p:nvSpPr>
          <p:spPr>
            <a:xfrm>
              <a:off x="498744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35" name="ZoneTexte 36"/>
          <p:cNvSpPr/>
          <p:nvPr/>
        </p:nvSpPr>
        <p:spPr>
          <a:xfrm>
            <a:off x="5914800" y="4703760"/>
            <a:ext cx="948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-5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6" name="Rectangle : coins arrondis 1"/>
          <p:cNvSpPr/>
          <p:nvPr/>
        </p:nvSpPr>
        <p:spPr>
          <a:xfrm>
            <a:off x="5208120" y="4449240"/>
            <a:ext cx="1180800" cy="4035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7" name="ZoneTexte 37"/>
          <p:cNvSpPr/>
          <p:nvPr/>
        </p:nvSpPr>
        <p:spPr>
          <a:xfrm>
            <a:off x="7608600" y="2094840"/>
            <a:ext cx="139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6725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0" dur="indefinite" restart="never" nodeType="tmRoot">
          <p:childTnLst>
            <p:seq>
              <p:cTn id="161" dur="indefinite" nodeType="mainSeq">
                <p:childTnLst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6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0" name="ZoneTexte 3"/>
          <p:cNvSpPr/>
          <p:nvPr/>
        </p:nvSpPr>
        <p:spPr>
          <a:xfrm>
            <a:off x="719280" y="216000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456 + 50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41" name="Groupe 5"/>
          <p:cNvGrpSpPr/>
          <p:nvPr/>
        </p:nvGrpSpPr>
        <p:grpSpPr>
          <a:xfrm>
            <a:off x="1143360" y="3711600"/>
            <a:ext cx="2996640" cy="1436760"/>
            <a:chOff x="1143360" y="3711600"/>
            <a:chExt cx="2996640" cy="1436760"/>
          </a:xfrm>
        </p:grpSpPr>
        <p:sp>
          <p:nvSpPr>
            <p:cNvPr id="542" name="Rectangle 6"/>
            <p:cNvSpPr/>
            <p:nvPr/>
          </p:nvSpPr>
          <p:spPr>
            <a:xfrm>
              <a:off x="2637720" y="371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3" name="Rectangle 7"/>
            <p:cNvSpPr/>
            <p:nvPr/>
          </p:nvSpPr>
          <p:spPr>
            <a:xfrm>
              <a:off x="3389040" y="371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4" name="Rectangle 10"/>
            <p:cNvSpPr/>
            <p:nvPr/>
          </p:nvSpPr>
          <p:spPr>
            <a:xfrm>
              <a:off x="263772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10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5" name="Rectangle 11"/>
            <p:cNvSpPr/>
            <p:nvPr/>
          </p:nvSpPr>
          <p:spPr>
            <a:xfrm>
              <a:off x="338904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6" name="Rectangle 12"/>
            <p:cNvSpPr/>
            <p:nvPr/>
          </p:nvSpPr>
          <p:spPr>
            <a:xfrm>
              <a:off x="1891800" y="371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7" name="Rectangle 13"/>
            <p:cNvSpPr/>
            <p:nvPr/>
          </p:nvSpPr>
          <p:spPr>
            <a:xfrm>
              <a:off x="189180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8" name="Rectangle 14"/>
            <p:cNvSpPr/>
            <p:nvPr/>
          </p:nvSpPr>
          <p:spPr>
            <a:xfrm>
              <a:off x="1143360" y="371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9" name="Rectangle 15"/>
            <p:cNvSpPr/>
            <p:nvPr/>
          </p:nvSpPr>
          <p:spPr>
            <a:xfrm>
              <a:off x="114336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50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51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2" name="ZoneTexte 45"/>
          <p:cNvSpPr/>
          <p:nvPr/>
        </p:nvSpPr>
        <p:spPr>
          <a:xfrm>
            <a:off x="4563000" y="2118600"/>
            <a:ext cx="32936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7225 - 500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53" name="Groupe 16"/>
          <p:cNvGrpSpPr/>
          <p:nvPr/>
        </p:nvGrpSpPr>
        <p:grpSpPr>
          <a:xfrm>
            <a:off x="4987080" y="3670200"/>
            <a:ext cx="2996640" cy="1436760"/>
            <a:chOff x="4987080" y="3670200"/>
            <a:chExt cx="2996640" cy="1436760"/>
          </a:xfrm>
        </p:grpSpPr>
        <p:sp>
          <p:nvSpPr>
            <p:cNvPr id="554" name="Rectangle 203"/>
            <p:cNvSpPr/>
            <p:nvPr/>
          </p:nvSpPr>
          <p:spPr>
            <a:xfrm>
              <a:off x="6481440" y="36702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5" name="Rectangle 204"/>
            <p:cNvSpPr/>
            <p:nvPr/>
          </p:nvSpPr>
          <p:spPr>
            <a:xfrm>
              <a:off x="7232760" y="36702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6" name="Rectangle 205"/>
            <p:cNvSpPr/>
            <p:nvPr/>
          </p:nvSpPr>
          <p:spPr>
            <a:xfrm>
              <a:off x="648144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7" name="Rectangle 206"/>
            <p:cNvSpPr/>
            <p:nvPr/>
          </p:nvSpPr>
          <p:spPr>
            <a:xfrm>
              <a:off x="723276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8" name="Rectangle 207"/>
            <p:cNvSpPr/>
            <p:nvPr/>
          </p:nvSpPr>
          <p:spPr>
            <a:xfrm>
              <a:off x="5735520" y="36702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9" name="Rectangle 208"/>
            <p:cNvSpPr/>
            <p:nvPr/>
          </p:nvSpPr>
          <p:spPr>
            <a:xfrm>
              <a:off x="573552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0" name="Rectangle 209"/>
            <p:cNvSpPr/>
            <p:nvPr/>
          </p:nvSpPr>
          <p:spPr>
            <a:xfrm>
              <a:off x="4987080" y="36702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1" name="Rectangle 210"/>
            <p:cNvSpPr/>
            <p:nvPr/>
          </p:nvSpPr>
          <p:spPr>
            <a:xfrm>
              <a:off x="498708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62" name="ZoneTexte 46"/>
          <p:cNvSpPr/>
          <p:nvPr/>
        </p:nvSpPr>
        <p:spPr>
          <a:xfrm>
            <a:off x="5914440" y="4703760"/>
            <a:ext cx="948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-5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3" name="Rectangle : coins arrondis 5"/>
          <p:cNvSpPr/>
          <p:nvPr/>
        </p:nvSpPr>
        <p:spPr>
          <a:xfrm>
            <a:off x="5207760" y="4449240"/>
            <a:ext cx="1180800" cy="4035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64" name="ZoneTexte 47"/>
          <p:cNvSpPr/>
          <p:nvPr/>
        </p:nvSpPr>
        <p:spPr>
          <a:xfrm>
            <a:off x="7608240" y="2094840"/>
            <a:ext cx="139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6725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7" name="ZoneTexte 3"/>
          <p:cNvSpPr/>
          <p:nvPr/>
        </p:nvSpPr>
        <p:spPr>
          <a:xfrm>
            <a:off x="442440" y="216000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456 + 50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68" name="Groupe 5"/>
          <p:cNvGrpSpPr/>
          <p:nvPr/>
        </p:nvGrpSpPr>
        <p:grpSpPr>
          <a:xfrm>
            <a:off x="866520" y="3711600"/>
            <a:ext cx="2996640" cy="1436760"/>
            <a:chOff x="866520" y="3711600"/>
            <a:chExt cx="2996640" cy="1436760"/>
          </a:xfrm>
        </p:grpSpPr>
        <p:sp>
          <p:nvSpPr>
            <p:cNvPr id="569" name="Rectangle 6"/>
            <p:cNvSpPr/>
            <p:nvPr/>
          </p:nvSpPr>
          <p:spPr>
            <a:xfrm>
              <a:off x="2360880" y="371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0" name="Rectangle 7"/>
            <p:cNvSpPr/>
            <p:nvPr/>
          </p:nvSpPr>
          <p:spPr>
            <a:xfrm>
              <a:off x="3112200" y="371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1" name="Rectangle 10"/>
            <p:cNvSpPr/>
            <p:nvPr/>
          </p:nvSpPr>
          <p:spPr>
            <a:xfrm>
              <a:off x="236088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2" name="Rectangle 11"/>
            <p:cNvSpPr/>
            <p:nvPr/>
          </p:nvSpPr>
          <p:spPr>
            <a:xfrm>
              <a:off x="311220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3" name="Rectangle 12"/>
            <p:cNvSpPr/>
            <p:nvPr/>
          </p:nvSpPr>
          <p:spPr>
            <a:xfrm>
              <a:off x="1614960" y="371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4" name="Rectangle 13"/>
            <p:cNvSpPr/>
            <p:nvPr/>
          </p:nvSpPr>
          <p:spPr>
            <a:xfrm>
              <a:off x="161496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5" name="Rectangle 14"/>
            <p:cNvSpPr/>
            <p:nvPr/>
          </p:nvSpPr>
          <p:spPr>
            <a:xfrm>
              <a:off x="866520" y="371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6" name="Rectangle 15"/>
            <p:cNvSpPr/>
            <p:nvPr/>
          </p:nvSpPr>
          <p:spPr>
            <a:xfrm>
              <a:off x="86652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77" name="ZoneTexte 4"/>
          <p:cNvSpPr/>
          <p:nvPr/>
        </p:nvSpPr>
        <p:spPr>
          <a:xfrm>
            <a:off x="2928600" y="2160000"/>
            <a:ext cx="103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506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8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79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0" name="ZoneTexte 48"/>
          <p:cNvSpPr/>
          <p:nvPr/>
        </p:nvSpPr>
        <p:spPr>
          <a:xfrm>
            <a:off x="4563000" y="2118600"/>
            <a:ext cx="32936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7225 - 500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81" name="Groupe 17"/>
          <p:cNvGrpSpPr/>
          <p:nvPr/>
        </p:nvGrpSpPr>
        <p:grpSpPr>
          <a:xfrm>
            <a:off x="4987080" y="3670200"/>
            <a:ext cx="2996640" cy="1436760"/>
            <a:chOff x="4987080" y="3670200"/>
            <a:chExt cx="2996640" cy="1436760"/>
          </a:xfrm>
        </p:grpSpPr>
        <p:sp>
          <p:nvSpPr>
            <p:cNvPr id="582" name="Rectangle 211"/>
            <p:cNvSpPr/>
            <p:nvPr/>
          </p:nvSpPr>
          <p:spPr>
            <a:xfrm>
              <a:off x="6481440" y="36702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3" name="Rectangle 212"/>
            <p:cNvSpPr/>
            <p:nvPr/>
          </p:nvSpPr>
          <p:spPr>
            <a:xfrm>
              <a:off x="7232760" y="36702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4" name="Rectangle 213"/>
            <p:cNvSpPr/>
            <p:nvPr/>
          </p:nvSpPr>
          <p:spPr>
            <a:xfrm>
              <a:off x="648144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5" name="Rectangle 214"/>
            <p:cNvSpPr/>
            <p:nvPr/>
          </p:nvSpPr>
          <p:spPr>
            <a:xfrm>
              <a:off x="723276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6" name="Rectangle 215"/>
            <p:cNvSpPr/>
            <p:nvPr/>
          </p:nvSpPr>
          <p:spPr>
            <a:xfrm>
              <a:off x="5735520" y="36702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7" name="Rectangle 216"/>
            <p:cNvSpPr/>
            <p:nvPr/>
          </p:nvSpPr>
          <p:spPr>
            <a:xfrm>
              <a:off x="573552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8" name="Rectangle 217"/>
            <p:cNvSpPr/>
            <p:nvPr/>
          </p:nvSpPr>
          <p:spPr>
            <a:xfrm>
              <a:off x="4987080" y="36702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9" name="Rectangle 218"/>
            <p:cNvSpPr/>
            <p:nvPr/>
          </p:nvSpPr>
          <p:spPr>
            <a:xfrm>
              <a:off x="4987080" y="41947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90" name="ZoneTexte 49"/>
          <p:cNvSpPr/>
          <p:nvPr/>
        </p:nvSpPr>
        <p:spPr>
          <a:xfrm>
            <a:off x="5914440" y="4703760"/>
            <a:ext cx="948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-5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1" name="Rectangle : coins arrondis 6"/>
          <p:cNvSpPr/>
          <p:nvPr/>
        </p:nvSpPr>
        <p:spPr>
          <a:xfrm>
            <a:off x="5207760" y="4449240"/>
            <a:ext cx="1180800" cy="4035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92" name="ZoneTexte 50"/>
          <p:cNvSpPr/>
          <p:nvPr/>
        </p:nvSpPr>
        <p:spPr>
          <a:xfrm>
            <a:off x="7608240" y="2094840"/>
            <a:ext cx="139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6725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7" dur="indefinite" restart="never" nodeType="tmRoot">
          <p:childTnLst>
            <p:seq>
              <p:cTn id="168" dur="indefinite" nodeType="mainSeq">
                <p:childTnLst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3" dur="5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5" name="ZoneTexte 4"/>
          <p:cNvSpPr/>
          <p:nvPr/>
        </p:nvSpPr>
        <p:spPr>
          <a:xfrm>
            <a:off x="719280" y="187164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328 - 40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96" name="Groupe 8"/>
          <p:cNvGrpSpPr/>
          <p:nvPr/>
        </p:nvGrpSpPr>
        <p:grpSpPr>
          <a:xfrm>
            <a:off x="1143360" y="3423240"/>
            <a:ext cx="2996640" cy="1436760"/>
            <a:chOff x="1143360" y="3423240"/>
            <a:chExt cx="2996640" cy="1436760"/>
          </a:xfrm>
        </p:grpSpPr>
        <p:sp>
          <p:nvSpPr>
            <p:cNvPr id="597" name="Rectangle 10"/>
            <p:cNvSpPr/>
            <p:nvPr/>
          </p:nvSpPr>
          <p:spPr>
            <a:xfrm>
              <a:off x="2637720" y="342324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98" name="Rectangle 11"/>
            <p:cNvSpPr/>
            <p:nvPr/>
          </p:nvSpPr>
          <p:spPr>
            <a:xfrm>
              <a:off x="3389040" y="342324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99" name="Rectangle 12"/>
            <p:cNvSpPr/>
            <p:nvPr/>
          </p:nvSpPr>
          <p:spPr>
            <a:xfrm>
              <a:off x="2637720" y="394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00" name="Rectangle 13"/>
            <p:cNvSpPr/>
            <p:nvPr/>
          </p:nvSpPr>
          <p:spPr>
            <a:xfrm>
              <a:off x="3389040" y="394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01" name="Rectangle 16"/>
            <p:cNvSpPr/>
            <p:nvPr/>
          </p:nvSpPr>
          <p:spPr>
            <a:xfrm>
              <a:off x="1891800" y="342324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02" name="Rectangle 17"/>
            <p:cNvSpPr/>
            <p:nvPr/>
          </p:nvSpPr>
          <p:spPr>
            <a:xfrm>
              <a:off x="1891800" y="394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03" name="Rectangle 20"/>
            <p:cNvSpPr/>
            <p:nvPr/>
          </p:nvSpPr>
          <p:spPr>
            <a:xfrm>
              <a:off x="1143360" y="342324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04" name="Rectangle 31"/>
            <p:cNvSpPr/>
            <p:nvPr/>
          </p:nvSpPr>
          <p:spPr>
            <a:xfrm>
              <a:off x="1143360" y="394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05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06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7" name="ZoneTexte 38"/>
          <p:cNvSpPr/>
          <p:nvPr/>
        </p:nvSpPr>
        <p:spPr>
          <a:xfrm>
            <a:off x="4964040" y="2163240"/>
            <a:ext cx="42159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2905 + 400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08" name="Groupe 13"/>
          <p:cNvGrpSpPr/>
          <p:nvPr/>
        </p:nvGrpSpPr>
        <p:grpSpPr>
          <a:xfrm>
            <a:off x="5388120" y="3714840"/>
            <a:ext cx="2996640" cy="1436760"/>
            <a:chOff x="5388120" y="3714840"/>
            <a:chExt cx="2996640" cy="1436760"/>
          </a:xfrm>
        </p:grpSpPr>
        <p:sp>
          <p:nvSpPr>
            <p:cNvPr id="609" name="Rectangle 179"/>
            <p:cNvSpPr/>
            <p:nvPr/>
          </p:nvSpPr>
          <p:spPr>
            <a:xfrm>
              <a:off x="6882480" y="371484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0" name="Rectangle 180"/>
            <p:cNvSpPr/>
            <p:nvPr/>
          </p:nvSpPr>
          <p:spPr>
            <a:xfrm>
              <a:off x="7633800" y="371484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1" name="Rectangle 181"/>
            <p:cNvSpPr/>
            <p:nvPr/>
          </p:nvSpPr>
          <p:spPr>
            <a:xfrm>
              <a:off x="6882480" y="42393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2" name="Rectangle 182"/>
            <p:cNvSpPr/>
            <p:nvPr/>
          </p:nvSpPr>
          <p:spPr>
            <a:xfrm>
              <a:off x="7633800" y="42393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3" name="Rectangle 183"/>
            <p:cNvSpPr/>
            <p:nvPr/>
          </p:nvSpPr>
          <p:spPr>
            <a:xfrm>
              <a:off x="6136560" y="371484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4" name="Rectangle 184"/>
            <p:cNvSpPr/>
            <p:nvPr/>
          </p:nvSpPr>
          <p:spPr>
            <a:xfrm>
              <a:off x="6136560" y="42393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5" name="Rectangle 185"/>
            <p:cNvSpPr/>
            <p:nvPr/>
          </p:nvSpPr>
          <p:spPr>
            <a:xfrm>
              <a:off x="5388120" y="371484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6" name="Rectangle 186"/>
            <p:cNvSpPr/>
            <p:nvPr/>
          </p:nvSpPr>
          <p:spPr>
            <a:xfrm>
              <a:off x="5388120" y="42393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9" name="ZoneTexte 3"/>
          <p:cNvSpPr/>
          <p:nvPr/>
        </p:nvSpPr>
        <p:spPr>
          <a:xfrm>
            <a:off x="719280" y="198000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328 - 40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20" name="Groupe 5"/>
          <p:cNvGrpSpPr/>
          <p:nvPr/>
        </p:nvGrpSpPr>
        <p:grpSpPr>
          <a:xfrm>
            <a:off x="1143360" y="3531600"/>
            <a:ext cx="2996640" cy="1436760"/>
            <a:chOff x="1143360" y="3531600"/>
            <a:chExt cx="2996640" cy="1436760"/>
          </a:xfrm>
        </p:grpSpPr>
        <p:sp>
          <p:nvSpPr>
            <p:cNvPr id="621" name="Rectangle 6"/>
            <p:cNvSpPr/>
            <p:nvPr/>
          </p:nvSpPr>
          <p:spPr>
            <a:xfrm>
              <a:off x="2637720" y="353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2" name="Rectangle 7"/>
            <p:cNvSpPr/>
            <p:nvPr/>
          </p:nvSpPr>
          <p:spPr>
            <a:xfrm>
              <a:off x="3389040" y="353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3" name="Rectangle 10"/>
            <p:cNvSpPr/>
            <p:nvPr/>
          </p:nvSpPr>
          <p:spPr>
            <a:xfrm>
              <a:off x="2637720" y="405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4" name="Rectangle 11"/>
            <p:cNvSpPr/>
            <p:nvPr/>
          </p:nvSpPr>
          <p:spPr>
            <a:xfrm>
              <a:off x="3389040" y="405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5" name="Rectangle 12"/>
            <p:cNvSpPr/>
            <p:nvPr/>
          </p:nvSpPr>
          <p:spPr>
            <a:xfrm>
              <a:off x="1891800" y="353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6" name="Rectangle 13"/>
            <p:cNvSpPr/>
            <p:nvPr/>
          </p:nvSpPr>
          <p:spPr>
            <a:xfrm>
              <a:off x="1891800" y="405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7" name="Rectangle 14"/>
            <p:cNvSpPr/>
            <p:nvPr/>
          </p:nvSpPr>
          <p:spPr>
            <a:xfrm>
              <a:off x="1143360" y="353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8" name="Rectangle 15"/>
            <p:cNvSpPr/>
            <p:nvPr/>
          </p:nvSpPr>
          <p:spPr>
            <a:xfrm>
              <a:off x="1143360" y="405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29" name="ZoneTexte 16"/>
          <p:cNvSpPr/>
          <p:nvPr/>
        </p:nvSpPr>
        <p:spPr>
          <a:xfrm>
            <a:off x="2736360" y="4588560"/>
            <a:ext cx="948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-4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0" name="Rectangle : coins arrondis 4"/>
          <p:cNvSpPr/>
          <p:nvPr/>
        </p:nvSpPr>
        <p:spPr>
          <a:xfrm>
            <a:off x="2032200" y="4280760"/>
            <a:ext cx="1180800" cy="4035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31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32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3" name="ZoneTexte 39"/>
          <p:cNvSpPr/>
          <p:nvPr/>
        </p:nvSpPr>
        <p:spPr>
          <a:xfrm>
            <a:off x="4743000" y="2183760"/>
            <a:ext cx="32936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2905 + 400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34" name="Groupe 14"/>
          <p:cNvGrpSpPr/>
          <p:nvPr/>
        </p:nvGrpSpPr>
        <p:grpSpPr>
          <a:xfrm>
            <a:off x="5167080" y="3735360"/>
            <a:ext cx="2996640" cy="1436760"/>
            <a:chOff x="5167080" y="3735360"/>
            <a:chExt cx="2996640" cy="1436760"/>
          </a:xfrm>
        </p:grpSpPr>
        <p:sp>
          <p:nvSpPr>
            <p:cNvPr id="635" name="Rectangle 187"/>
            <p:cNvSpPr/>
            <p:nvPr/>
          </p:nvSpPr>
          <p:spPr>
            <a:xfrm>
              <a:off x="6661440" y="373536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36" name="Rectangle 188"/>
            <p:cNvSpPr/>
            <p:nvPr/>
          </p:nvSpPr>
          <p:spPr>
            <a:xfrm>
              <a:off x="7412760" y="373536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37" name="Rectangle 189"/>
            <p:cNvSpPr/>
            <p:nvPr/>
          </p:nvSpPr>
          <p:spPr>
            <a:xfrm>
              <a:off x="6661440" y="425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38" name="Rectangle 190"/>
            <p:cNvSpPr/>
            <p:nvPr/>
          </p:nvSpPr>
          <p:spPr>
            <a:xfrm>
              <a:off x="7412760" y="425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39" name="Rectangle 191"/>
            <p:cNvSpPr/>
            <p:nvPr/>
          </p:nvSpPr>
          <p:spPr>
            <a:xfrm>
              <a:off x="5915520" y="373536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40" name="Rectangle 192"/>
            <p:cNvSpPr/>
            <p:nvPr/>
          </p:nvSpPr>
          <p:spPr>
            <a:xfrm>
              <a:off x="5915520" y="425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41" name="Rectangle 193"/>
            <p:cNvSpPr/>
            <p:nvPr/>
          </p:nvSpPr>
          <p:spPr>
            <a:xfrm>
              <a:off x="5167080" y="373536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42" name="Rectangle 194"/>
            <p:cNvSpPr/>
            <p:nvPr/>
          </p:nvSpPr>
          <p:spPr>
            <a:xfrm>
              <a:off x="5167080" y="425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43" name="ZoneTexte 40"/>
          <p:cNvSpPr/>
          <p:nvPr/>
        </p:nvSpPr>
        <p:spPr>
          <a:xfrm>
            <a:off x="6088320" y="4776840"/>
            <a:ext cx="948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+4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4" name="Rectangle : coins arrondis 2"/>
          <p:cNvSpPr/>
          <p:nvPr/>
        </p:nvSpPr>
        <p:spPr>
          <a:xfrm>
            <a:off x="5387760" y="4514400"/>
            <a:ext cx="1180800" cy="4035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45" name="ZoneTexte 41"/>
          <p:cNvSpPr/>
          <p:nvPr/>
        </p:nvSpPr>
        <p:spPr>
          <a:xfrm>
            <a:off x="7788240" y="2160000"/>
            <a:ext cx="1355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3305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4" dur="indefinite" restart="never" nodeType="tmRoot">
          <p:childTnLst>
            <p:seq>
              <p:cTn id="175" dur="indefinite" nodeType="mainSeq">
                <p:childTnLst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0" dur="5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Quel est le nombre représenté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ZoneTexte 3"/>
          <p:cNvSpPr/>
          <p:nvPr/>
        </p:nvSpPr>
        <p:spPr>
          <a:xfrm>
            <a:off x="153720" y="1620000"/>
            <a:ext cx="47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Ajoute 10 à ce nombre.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Rectangle 6"/>
          <p:cNvSpPr/>
          <p:nvPr/>
        </p:nvSpPr>
        <p:spPr>
          <a:xfrm>
            <a:off x="3535560" y="25394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2" name="Rectangle 7"/>
          <p:cNvSpPr/>
          <p:nvPr/>
        </p:nvSpPr>
        <p:spPr>
          <a:xfrm>
            <a:off x="2606040" y="25239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3" name="Rectangle 9"/>
          <p:cNvSpPr/>
          <p:nvPr/>
        </p:nvSpPr>
        <p:spPr>
          <a:xfrm>
            <a:off x="3956400" y="274932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4" name="Rectangle 14"/>
          <p:cNvSpPr/>
          <p:nvPr/>
        </p:nvSpPr>
        <p:spPr>
          <a:xfrm>
            <a:off x="3673440" y="25394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5" name="Rectangle 15"/>
          <p:cNvSpPr/>
          <p:nvPr/>
        </p:nvSpPr>
        <p:spPr>
          <a:xfrm>
            <a:off x="3814920" y="25394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6" name="Rectangle 18"/>
          <p:cNvSpPr/>
          <p:nvPr/>
        </p:nvSpPr>
        <p:spPr>
          <a:xfrm>
            <a:off x="3956400" y="29016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7" name="Rectangle 19"/>
          <p:cNvSpPr/>
          <p:nvPr/>
        </p:nvSpPr>
        <p:spPr>
          <a:xfrm>
            <a:off x="3956400" y="30492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8" name="Rectangle 21"/>
          <p:cNvSpPr/>
          <p:nvPr/>
        </p:nvSpPr>
        <p:spPr>
          <a:xfrm>
            <a:off x="1662840" y="25239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9" name="Rectangle 22"/>
          <p:cNvSpPr/>
          <p:nvPr/>
        </p:nvSpPr>
        <p:spPr>
          <a:xfrm>
            <a:off x="720000" y="252000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0" name="Rectangle 23"/>
          <p:cNvSpPr/>
          <p:nvPr/>
        </p:nvSpPr>
        <p:spPr>
          <a:xfrm>
            <a:off x="2186280" y="34635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1" name="Rectangle 24"/>
          <p:cNvSpPr/>
          <p:nvPr/>
        </p:nvSpPr>
        <p:spPr>
          <a:xfrm>
            <a:off x="1243080" y="345960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2" name="Rectangle 25"/>
          <p:cNvSpPr/>
          <p:nvPr/>
        </p:nvSpPr>
        <p:spPr>
          <a:xfrm>
            <a:off x="4097880" y="274932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3" name="Rectangle 26"/>
          <p:cNvSpPr/>
          <p:nvPr/>
        </p:nvSpPr>
        <p:spPr>
          <a:xfrm>
            <a:off x="4097880" y="29016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4" name="Rectangle 27"/>
          <p:cNvSpPr/>
          <p:nvPr/>
        </p:nvSpPr>
        <p:spPr>
          <a:xfrm>
            <a:off x="4097880" y="30492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5" name="Rectangle 28"/>
          <p:cNvSpPr/>
          <p:nvPr/>
        </p:nvSpPr>
        <p:spPr>
          <a:xfrm>
            <a:off x="4239360" y="274932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6" name="Rectangle 29"/>
          <p:cNvSpPr/>
          <p:nvPr/>
        </p:nvSpPr>
        <p:spPr>
          <a:xfrm>
            <a:off x="4239360" y="29016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7" name="Rectangle 30"/>
          <p:cNvSpPr/>
          <p:nvPr/>
        </p:nvSpPr>
        <p:spPr>
          <a:xfrm>
            <a:off x="4239360" y="30492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8" name=""/>
          <p:cNvSpPr/>
          <p:nvPr/>
        </p:nvSpPr>
        <p:spPr>
          <a:xfrm>
            <a:off x="4573080" y="1080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9" name=""/>
          <p:cNvSpPr/>
          <p:nvPr/>
        </p:nvSpPr>
        <p:spPr>
          <a:xfrm>
            <a:off x="1620000" y="90900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ZoneTexte 7"/>
          <p:cNvSpPr/>
          <p:nvPr/>
        </p:nvSpPr>
        <p:spPr>
          <a:xfrm>
            <a:off x="4833720" y="1620000"/>
            <a:ext cx="416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Ajoute 60 à ce nombre.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Cube 7"/>
          <p:cNvSpPr/>
          <p:nvPr/>
        </p:nvSpPr>
        <p:spPr>
          <a:xfrm>
            <a:off x="5909760" y="265392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2" name="Rectangle 53"/>
          <p:cNvSpPr/>
          <p:nvPr/>
        </p:nvSpPr>
        <p:spPr>
          <a:xfrm>
            <a:off x="8124840" y="27050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3" name="Rectangle 54"/>
          <p:cNvSpPr/>
          <p:nvPr/>
        </p:nvSpPr>
        <p:spPr>
          <a:xfrm>
            <a:off x="7195320" y="26895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4" name="Rectangle 55"/>
          <p:cNvSpPr/>
          <p:nvPr/>
        </p:nvSpPr>
        <p:spPr>
          <a:xfrm>
            <a:off x="8841240" y="299592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5" name="Rectangle 56"/>
          <p:cNvSpPr/>
          <p:nvPr/>
        </p:nvSpPr>
        <p:spPr>
          <a:xfrm>
            <a:off x="8262720" y="27050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6" name="Rectangle 57"/>
          <p:cNvSpPr/>
          <p:nvPr/>
        </p:nvSpPr>
        <p:spPr>
          <a:xfrm>
            <a:off x="8404200" y="27050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7" name="Rectangle 58"/>
          <p:cNvSpPr/>
          <p:nvPr/>
        </p:nvSpPr>
        <p:spPr>
          <a:xfrm>
            <a:off x="8841240" y="31482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8" name="Rectangle 59"/>
          <p:cNvSpPr/>
          <p:nvPr/>
        </p:nvSpPr>
        <p:spPr>
          <a:xfrm>
            <a:off x="8841240" y="32958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9" name="Cube 8"/>
          <p:cNvSpPr/>
          <p:nvPr/>
        </p:nvSpPr>
        <p:spPr>
          <a:xfrm>
            <a:off x="4680000" y="265392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8" name="ZoneTexte 3"/>
          <p:cNvSpPr/>
          <p:nvPr/>
        </p:nvSpPr>
        <p:spPr>
          <a:xfrm>
            <a:off x="442440" y="225396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328 - 40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49" name="Groupe 5"/>
          <p:cNvGrpSpPr/>
          <p:nvPr/>
        </p:nvGrpSpPr>
        <p:grpSpPr>
          <a:xfrm>
            <a:off x="866520" y="3805560"/>
            <a:ext cx="2996640" cy="1436760"/>
            <a:chOff x="866520" y="3805560"/>
            <a:chExt cx="2996640" cy="1436760"/>
          </a:xfrm>
        </p:grpSpPr>
        <p:sp>
          <p:nvSpPr>
            <p:cNvPr id="650" name="Rectangle 6"/>
            <p:cNvSpPr/>
            <p:nvPr/>
          </p:nvSpPr>
          <p:spPr>
            <a:xfrm>
              <a:off x="2360880" y="380556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51" name="Rectangle 7"/>
            <p:cNvSpPr/>
            <p:nvPr/>
          </p:nvSpPr>
          <p:spPr>
            <a:xfrm>
              <a:off x="3112200" y="380556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52" name="Rectangle 10"/>
            <p:cNvSpPr/>
            <p:nvPr/>
          </p:nvSpPr>
          <p:spPr>
            <a:xfrm>
              <a:off x="2360880" y="43300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53" name="Rectangle 11"/>
            <p:cNvSpPr/>
            <p:nvPr/>
          </p:nvSpPr>
          <p:spPr>
            <a:xfrm>
              <a:off x="3112200" y="43300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54" name="Rectangle 12"/>
            <p:cNvSpPr/>
            <p:nvPr/>
          </p:nvSpPr>
          <p:spPr>
            <a:xfrm>
              <a:off x="1614960" y="380556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55" name="Rectangle 13"/>
            <p:cNvSpPr/>
            <p:nvPr/>
          </p:nvSpPr>
          <p:spPr>
            <a:xfrm>
              <a:off x="1614960" y="43300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56" name="Rectangle 14"/>
            <p:cNvSpPr/>
            <p:nvPr/>
          </p:nvSpPr>
          <p:spPr>
            <a:xfrm>
              <a:off x="866520" y="380556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57" name="Rectangle 15"/>
            <p:cNvSpPr/>
            <p:nvPr/>
          </p:nvSpPr>
          <p:spPr>
            <a:xfrm>
              <a:off x="866520" y="43300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58" name="ZoneTexte 4"/>
          <p:cNvSpPr/>
          <p:nvPr/>
        </p:nvSpPr>
        <p:spPr>
          <a:xfrm>
            <a:off x="2928600" y="2253960"/>
            <a:ext cx="103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286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9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60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1" name="ZoneTexte 42"/>
          <p:cNvSpPr/>
          <p:nvPr/>
        </p:nvSpPr>
        <p:spPr>
          <a:xfrm>
            <a:off x="4743000" y="2183760"/>
            <a:ext cx="32936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2905 + 400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62" name="Groupe 15"/>
          <p:cNvGrpSpPr/>
          <p:nvPr/>
        </p:nvGrpSpPr>
        <p:grpSpPr>
          <a:xfrm>
            <a:off x="5167080" y="3735360"/>
            <a:ext cx="2996640" cy="1436760"/>
            <a:chOff x="5167080" y="3735360"/>
            <a:chExt cx="2996640" cy="1436760"/>
          </a:xfrm>
        </p:grpSpPr>
        <p:sp>
          <p:nvSpPr>
            <p:cNvPr id="663" name="Rectangle 195"/>
            <p:cNvSpPr/>
            <p:nvPr/>
          </p:nvSpPr>
          <p:spPr>
            <a:xfrm>
              <a:off x="6661440" y="373536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64" name="Rectangle 196"/>
            <p:cNvSpPr/>
            <p:nvPr/>
          </p:nvSpPr>
          <p:spPr>
            <a:xfrm>
              <a:off x="7412760" y="373536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65" name="Rectangle 197"/>
            <p:cNvSpPr/>
            <p:nvPr/>
          </p:nvSpPr>
          <p:spPr>
            <a:xfrm>
              <a:off x="6661440" y="425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66" name="Rectangle 198"/>
            <p:cNvSpPr/>
            <p:nvPr/>
          </p:nvSpPr>
          <p:spPr>
            <a:xfrm>
              <a:off x="7412760" y="425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67" name="Rectangle 199"/>
            <p:cNvSpPr/>
            <p:nvPr/>
          </p:nvSpPr>
          <p:spPr>
            <a:xfrm>
              <a:off x="5915520" y="373536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68" name="Rectangle 200"/>
            <p:cNvSpPr/>
            <p:nvPr/>
          </p:nvSpPr>
          <p:spPr>
            <a:xfrm>
              <a:off x="5915520" y="425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69" name="Rectangle 201"/>
            <p:cNvSpPr/>
            <p:nvPr/>
          </p:nvSpPr>
          <p:spPr>
            <a:xfrm>
              <a:off x="5167080" y="373536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70" name="Rectangle 202"/>
            <p:cNvSpPr/>
            <p:nvPr/>
          </p:nvSpPr>
          <p:spPr>
            <a:xfrm>
              <a:off x="5167080" y="425988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71" name="ZoneTexte 43"/>
          <p:cNvSpPr/>
          <p:nvPr/>
        </p:nvSpPr>
        <p:spPr>
          <a:xfrm>
            <a:off x="6088320" y="4776840"/>
            <a:ext cx="948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+4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2" name="Rectangle : coins arrondis 3"/>
          <p:cNvSpPr/>
          <p:nvPr/>
        </p:nvSpPr>
        <p:spPr>
          <a:xfrm>
            <a:off x="5387760" y="4514400"/>
            <a:ext cx="1180800" cy="4035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73" name="ZoneTexte 44"/>
          <p:cNvSpPr/>
          <p:nvPr/>
        </p:nvSpPr>
        <p:spPr>
          <a:xfrm>
            <a:off x="7788240" y="2160000"/>
            <a:ext cx="1355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3305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1" dur="indefinite" restart="never" nodeType="tmRoot">
          <p:childTnLst>
            <p:seq>
              <p:cTn id="182" dur="indefinite" nodeType="mainSeq">
                <p:childTnLst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7" dur="5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ZoneTexte 4"/>
          <p:cNvSpPr/>
          <p:nvPr/>
        </p:nvSpPr>
        <p:spPr>
          <a:xfrm>
            <a:off x="736200" y="462204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539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ZoneTexte 8"/>
          <p:cNvSpPr/>
          <p:nvPr/>
        </p:nvSpPr>
        <p:spPr>
          <a:xfrm>
            <a:off x="1721160" y="462600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+10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ZoneTexte 9"/>
          <p:cNvSpPr/>
          <p:nvPr/>
        </p:nvSpPr>
        <p:spPr>
          <a:xfrm>
            <a:off x="2640240" y="460692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=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549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Rectangle 24"/>
          <p:cNvSpPr/>
          <p:nvPr/>
        </p:nvSpPr>
        <p:spPr>
          <a:xfrm>
            <a:off x="3292560" y="2334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6" name="Rectangle 25"/>
          <p:cNvSpPr/>
          <p:nvPr/>
        </p:nvSpPr>
        <p:spPr>
          <a:xfrm>
            <a:off x="2363040" y="231912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7" name="Rectangle 26"/>
          <p:cNvSpPr/>
          <p:nvPr/>
        </p:nvSpPr>
        <p:spPr>
          <a:xfrm>
            <a:off x="3713400" y="254448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8" name="Rectangle 27"/>
          <p:cNvSpPr/>
          <p:nvPr/>
        </p:nvSpPr>
        <p:spPr>
          <a:xfrm>
            <a:off x="3430440" y="2334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9" name="Rectangle 28"/>
          <p:cNvSpPr/>
          <p:nvPr/>
        </p:nvSpPr>
        <p:spPr>
          <a:xfrm>
            <a:off x="3571920" y="2334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0" name="Rectangle 29"/>
          <p:cNvSpPr/>
          <p:nvPr/>
        </p:nvSpPr>
        <p:spPr>
          <a:xfrm>
            <a:off x="3713400" y="269676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1" name="Rectangle 30"/>
          <p:cNvSpPr/>
          <p:nvPr/>
        </p:nvSpPr>
        <p:spPr>
          <a:xfrm>
            <a:off x="3713400" y="284436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2" name="Rectangle 31"/>
          <p:cNvSpPr/>
          <p:nvPr/>
        </p:nvSpPr>
        <p:spPr>
          <a:xfrm>
            <a:off x="1419840" y="231912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3" name="Rectangle 32"/>
          <p:cNvSpPr/>
          <p:nvPr/>
        </p:nvSpPr>
        <p:spPr>
          <a:xfrm>
            <a:off x="477000" y="23151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4" name="Rectangle 33"/>
          <p:cNvSpPr/>
          <p:nvPr/>
        </p:nvSpPr>
        <p:spPr>
          <a:xfrm>
            <a:off x="1943280" y="325872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5" name="Rectangle 34"/>
          <p:cNvSpPr/>
          <p:nvPr/>
        </p:nvSpPr>
        <p:spPr>
          <a:xfrm>
            <a:off x="1000080" y="32547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6" name="Rectangle 35"/>
          <p:cNvSpPr/>
          <p:nvPr/>
        </p:nvSpPr>
        <p:spPr>
          <a:xfrm>
            <a:off x="3854880" y="254448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7" name="Rectangle 36"/>
          <p:cNvSpPr/>
          <p:nvPr/>
        </p:nvSpPr>
        <p:spPr>
          <a:xfrm>
            <a:off x="3854880" y="269676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8" name="Rectangle 37"/>
          <p:cNvSpPr/>
          <p:nvPr/>
        </p:nvSpPr>
        <p:spPr>
          <a:xfrm>
            <a:off x="3854880" y="284436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9" name="Rectangle 38"/>
          <p:cNvSpPr/>
          <p:nvPr/>
        </p:nvSpPr>
        <p:spPr>
          <a:xfrm>
            <a:off x="3996360" y="254448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0" name="Rectangle 39"/>
          <p:cNvSpPr/>
          <p:nvPr/>
        </p:nvSpPr>
        <p:spPr>
          <a:xfrm>
            <a:off x="3996360" y="269676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1" name="Rectangle 40"/>
          <p:cNvSpPr/>
          <p:nvPr/>
        </p:nvSpPr>
        <p:spPr>
          <a:xfrm>
            <a:off x="3996360" y="284436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2" name="Rectangle 41"/>
          <p:cNvSpPr/>
          <p:nvPr/>
        </p:nvSpPr>
        <p:spPr>
          <a:xfrm>
            <a:off x="3301200" y="32432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3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4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ZoneTexte 10"/>
          <p:cNvSpPr/>
          <p:nvPr/>
        </p:nvSpPr>
        <p:spPr>
          <a:xfrm>
            <a:off x="4860000" y="461736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2133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Texte 11"/>
          <p:cNvSpPr/>
          <p:nvPr/>
        </p:nvSpPr>
        <p:spPr>
          <a:xfrm>
            <a:off x="6104160" y="462096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+60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ZoneTexte 12"/>
          <p:cNvSpPr/>
          <p:nvPr/>
        </p:nvSpPr>
        <p:spPr>
          <a:xfrm>
            <a:off x="7022880" y="460188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=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2193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Cube 9"/>
          <p:cNvSpPr/>
          <p:nvPr/>
        </p:nvSpPr>
        <p:spPr>
          <a:xfrm>
            <a:off x="5909760" y="221724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9" name="Rectangle 60"/>
          <p:cNvSpPr/>
          <p:nvPr/>
        </p:nvSpPr>
        <p:spPr>
          <a:xfrm>
            <a:off x="8124840" y="22683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Rectangle 61"/>
          <p:cNvSpPr/>
          <p:nvPr/>
        </p:nvSpPr>
        <p:spPr>
          <a:xfrm>
            <a:off x="7195320" y="225288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1" name="Rectangle 62"/>
          <p:cNvSpPr/>
          <p:nvPr/>
        </p:nvSpPr>
        <p:spPr>
          <a:xfrm>
            <a:off x="8712000" y="25596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2" name="Rectangle 63"/>
          <p:cNvSpPr/>
          <p:nvPr/>
        </p:nvSpPr>
        <p:spPr>
          <a:xfrm>
            <a:off x="8262720" y="22683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3" name="Rectangle 64"/>
          <p:cNvSpPr/>
          <p:nvPr/>
        </p:nvSpPr>
        <p:spPr>
          <a:xfrm>
            <a:off x="8404200" y="22683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4" name="Rectangle 65"/>
          <p:cNvSpPr/>
          <p:nvPr/>
        </p:nvSpPr>
        <p:spPr>
          <a:xfrm>
            <a:off x="8712000" y="271188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5" name="Rectangle 66"/>
          <p:cNvSpPr/>
          <p:nvPr/>
        </p:nvSpPr>
        <p:spPr>
          <a:xfrm>
            <a:off x="8712000" y="285948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6" name="Cube 10"/>
          <p:cNvSpPr/>
          <p:nvPr/>
        </p:nvSpPr>
        <p:spPr>
          <a:xfrm>
            <a:off x="4680000" y="221724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7" name="Rectangle 67"/>
          <p:cNvSpPr/>
          <p:nvPr/>
        </p:nvSpPr>
        <p:spPr>
          <a:xfrm>
            <a:off x="7719480" y="3180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8" name="Rectangle 68"/>
          <p:cNvSpPr/>
          <p:nvPr/>
        </p:nvSpPr>
        <p:spPr>
          <a:xfrm>
            <a:off x="7857360" y="3180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9" name="Rectangle 69"/>
          <p:cNvSpPr/>
          <p:nvPr/>
        </p:nvSpPr>
        <p:spPr>
          <a:xfrm>
            <a:off x="7999200" y="3180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0" name="Rectangle 70"/>
          <p:cNvSpPr/>
          <p:nvPr/>
        </p:nvSpPr>
        <p:spPr>
          <a:xfrm>
            <a:off x="8140680" y="3177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1" name="Rectangle 71"/>
          <p:cNvSpPr/>
          <p:nvPr/>
        </p:nvSpPr>
        <p:spPr>
          <a:xfrm>
            <a:off x="8278560" y="3177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2" name="Rectangle 72"/>
          <p:cNvSpPr/>
          <p:nvPr/>
        </p:nvSpPr>
        <p:spPr>
          <a:xfrm>
            <a:off x="8420040" y="3177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Quel est le nombre représenté ?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ZoneTexte 3"/>
          <p:cNvSpPr/>
          <p:nvPr/>
        </p:nvSpPr>
        <p:spPr>
          <a:xfrm>
            <a:off x="360000" y="1574280"/>
            <a:ext cx="4140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Ajoute 30 à ce nombre.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Rectangle 6"/>
          <p:cNvSpPr/>
          <p:nvPr/>
        </p:nvSpPr>
        <p:spPr>
          <a:xfrm>
            <a:off x="3364560" y="25394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7" name="Rectangle 7"/>
          <p:cNvSpPr/>
          <p:nvPr/>
        </p:nvSpPr>
        <p:spPr>
          <a:xfrm>
            <a:off x="2435040" y="25239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8" name="Rectangle 14"/>
          <p:cNvSpPr/>
          <p:nvPr/>
        </p:nvSpPr>
        <p:spPr>
          <a:xfrm>
            <a:off x="3502440" y="25394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9" name="Rectangle 15"/>
          <p:cNvSpPr/>
          <p:nvPr/>
        </p:nvSpPr>
        <p:spPr>
          <a:xfrm>
            <a:off x="3643920" y="25394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0" name="Rectangle 21"/>
          <p:cNvSpPr/>
          <p:nvPr/>
        </p:nvSpPr>
        <p:spPr>
          <a:xfrm>
            <a:off x="1491840" y="25239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1" name="Rectangle 22"/>
          <p:cNvSpPr/>
          <p:nvPr/>
        </p:nvSpPr>
        <p:spPr>
          <a:xfrm>
            <a:off x="549000" y="252000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2" name="Rectangle 29"/>
          <p:cNvSpPr/>
          <p:nvPr/>
        </p:nvSpPr>
        <p:spPr>
          <a:xfrm>
            <a:off x="4068360" y="29016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3" name="Rectangle 30"/>
          <p:cNvSpPr/>
          <p:nvPr/>
        </p:nvSpPr>
        <p:spPr>
          <a:xfrm>
            <a:off x="4068360" y="30492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4" name="Rectangle 4"/>
          <p:cNvSpPr/>
          <p:nvPr/>
        </p:nvSpPr>
        <p:spPr>
          <a:xfrm>
            <a:off x="3785400" y="25394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5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6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ZoneTexte 13"/>
          <p:cNvSpPr/>
          <p:nvPr/>
        </p:nvSpPr>
        <p:spPr>
          <a:xfrm>
            <a:off x="4671360" y="1620000"/>
            <a:ext cx="47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Soustrais 200 à ce nombre.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Cube 11"/>
          <p:cNvSpPr/>
          <p:nvPr/>
        </p:nvSpPr>
        <p:spPr>
          <a:xfrm>
            <a:off x="5909760" y="29394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9" name="Rectangle 73"/>
          <p:cNvSpPr/>
          <p:nvPr/>
        </p:nvSpPr>
        <p:spPr>
          <a:xfrm>
            <a:off x="6300000" y="4860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0" name="Rectangle 74"/>
          <p:cNvSpPr/>
          <p:nvPr/>
        </p:nvSpPr>
        <p:spPr>
          <a:xfrm>
            <a:off x="7195320" y="297504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1" name="Rectangle 75"/>
          <p:cNvSpPr/>
          <p:nvPr/>
        </p:nvSpPr>
        <p:spPr>
          <a:xfrm>
            <a:off x="6469560" y="593892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2" name="Rectangle 76"/>
          <p:cNvSpPr/>
          <p:nvPr/>
        </p:nvSpPr>
        <p:spPr>
          <a:xfrm>
            <a:off x="6438240" y="4860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3" name="Rectangle 77"/>
          <p:cNvSpPr/>
          <p:nvPr/>
        </p:nvSpPr>
        <p:spPr>
          <a:xfrm>
            <a:off x="6579720" y="4860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4" name="Rectangle 78"/>
          <p:cNvSpPr/>
          <p:nvPr/>
        </p:nvSpPr>
        <p:spPr>
          <a:xfrm>
            <a:off x="6474240" y="610164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5" name="Cube 12"/>
          <p:cNvSpPr/>
          <p:nvPr/>
        </p:nvSpPr>
        <p:spPr>
          <a:xfrm>
            <a:off x="4680000" y="29394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6" name="Cube 13"/>
          <p:cNvSpPr/>
          <p:nvPr/>
        </p:nvSpPr>
        <p:spPr>
          <a:xfrm>
            <a:off x="5164200" y="361728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7" name="Rectangle 79"/>
          <p:cNvSpPr/>
          <p:nvPr/>
        </p:nvSpPr>
        <p:spPr>
          <a:xfrm>
            <a:off x="7195320" y="389700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8" name="Rectangle 80"/>
          <p:cNvSpPr/>
          <p:nvPr/>
        </p:nvSpPr>
        <p:spPr>
          <a:xfrm>
            <a:off x="8100000" y="297504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9" name="Rectangle 81"/>
          <p:cNvSpPr/>
          <p:nvPr/>
        </p:nvSpPr>
        <p:spPr>
          <a:xfrm>
            <a:off x="8100000" y="389700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0" name="Rectangle 82"/>
          <p:cNvSpPr/>
          <p:nvPr/>
        </p:nvSpPr>
        <p:spPr>
          <a:xfrm>
            <a:off x="6721200" y="48661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1" name="Rectangle 83"/>
          <p:cNvSpPr/>
          <p:nvPr/>
        </p:nvSpPr>
        <p:spPr>
          <a:xfrm>
            <a:off x="6862680" y="48661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2" name="Rectangle 84"/>
          <p:cNvSpPr/>
          <p:nvPr/>
        </p:nvSpPr>
        <p:spPr>
          <a:xfrm>
            <a:off x="7118280" y="48708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3" name="Rectangle 85"/>
          <p:cNvSpPr/>
          <p:nvPr/>
        </p:nvSpPr>
        <p:spPr>
          <a:xfrm>
            <a:off x="7259760" y="48708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ZoneTexte 4"/>
          <p:cNvSpPr/>
          <p:nvPr/>
        </p:nvSpPr>
        <p:spPr>
          <a:xfrm>
            <a:off x="664560" y="461700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342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ZoneTexte 8"/>
          <p:cNvSpPr/>
          <p:nvPr/>
        </p:nvSpPr>
        <p:spPr>
          <a:xfrm>
            <a:off x="1649520" y="462096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+30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ZoneTexte 9"/>
          <p:cNvSpPr/>
          <p:nvPr/>
        </p:nvSpPr>
        <p:spPr>
          <a:xfrm>
            <a:off x="2568600" y="460188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=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372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Rectangle 3"/>
          <p:cNvSpPr/>
          <p:nvPr/>
        </p:nvSpPr>
        <p:spPr>
          <a:xfrm>
            <a:off x="3220920" y="23295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0" name="Rectangle 5"/>
          <p:cNvSpPr/>
          <p:nvPr/>
        </p:nvSpPr>
        <p:spPr>
          <a:xfrm>
            <a:off x="2291400" y="231408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1" name="Rectangle 6"/>
          <p:cNvSpPr/>
          <p:nvPr/>
        </p:nvSpPr>
        <p:spPr>
          <a:xfrm>
            <a:off x="3358800" y="23295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2" name="Rectangle 7"/>
          <p:cNvSpPr/>
          <p:nvPr/>
        </p:nvSpPr>
        <p:spPr>
          <a:xfrm>
            <a:off x="3500280" y="23295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3" name="Rectangle 10"/>
          <p:cNvSpPr/>
          <p:nvPr/>
        </p:nvSpPr>
        <p:spPr>
          <a:xfrm>
            <a:off x="1348200" y="231408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4" name="Rectangle 11"/>
          <p:cNvSpPr/>
          <p:nvPr/>
        </p:nvSpPr>
        <p:spPr>
          <a:xfrm>
            <a:off x="405360" y="231012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5" name="Rectangle 12"/>
          <p:cNvSpPr/>
          <p:nvPr/>
        </p:nvSpPr>
        <p:spPr>
          <a:xfrm>
            <a:off x="3924720" y="269172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6" name="Rectangle 13"/>
          <p:cNvSpPr/>
          <p:nvPr/>
        </p:nvSpPr>
        <p:spPr>
          <a:xfrm>
            <a:off x="3924720" y="283932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7" name="Rectangle 14"/>
          <p:cNvSpPr/>
          <p:nvPr/>
        </p:nvSpPr>
        <p:spPr>
          <a:xfrm>
            <a:off x="3641760" y="232956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8" name="Rectangle 15"/>
          <p:cNvSpPr/>
          <p:nvPr/>
        </p:nvSpPr>
        <p:spPr>
          <a:xfrm>
            <a:off x="3218760" y="32688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9" name="Rectangle 16"/>
          <p:cNvSpPr/>
          <p:nvPr/>
        </p:nvSpPr>
        <p:spPr>
          <a:xfrm>
            <a:off x="3394800" y="32688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0" name="Rectangle 17"/>
          <p:cNvSpPr/>
          <p:nvPr/>
        </p:nvSpPr>
        <p:spPr>
          <a:xfrm>
            <a:off x="3564360" y="32688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1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2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14"/>
          <p:cNvSpPr/>
          <p:nvPr/>
        </p:nvSpPr>
        <p:spPr>
          <a:xfrm>
            <a:off x="4746960" y="517644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3472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ZoneTexte 15"/>
          <p:cNvSpPr/>
          <p:nvPr/>
        </p:nvSpPr>
        <p:spPr>
          <a:xfrm>
            <a:off x="5991120" y="518004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-200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17"/>
          <p:cNvSpPr/>
          <p:nvPr/>
        </p:nvSpPr>
        <p:spPr>
          <a:xfrm>
            <a:off x="7068600" y="516924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=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3272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Cube 18"/>
          <p:cNvSpPr/>
          <p:nvPr/>
        </p:nvSpPr>
        <p:spPr>
          <a:xfrm>
            <a:off x="5909760" y="171936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7" name="Rectangle 86"/>
          <p:cNvSpPr/>
          <p:nvPr/>
        </p:nvSpPr>
        <p:spPr>
          <a:xfrm>
            <a:off x="6480000" y="3600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8" name="Rectangle 87"/>
          <p:cNvSpPr/>
          <p:nvPr/>
        </p:nvSpPr>
        <p:spPr>
          <a:xfrm>
            <a:off x="7195320" y="175500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9" name="Rectangle 88"/>
          <p:cNvSpPr/>
          <p:nvPr/>
        </p:nvSpPr>
        <p:spPr>
          <a:xfrm>
            <a:off x="6649560" y="467892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0" name="Rectangle 89"/>
          <p:cNvSpPr/>
          <p:nvPr/>
        </p:nvSpPr>
        <p:spPr>
          <a:xfrm>
            <a:off x="6618240" y="3600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1" name="Rectangle 90"/>
          <p:cNvSpPr/>
          <p:nvPr/>
        </p:nvSpPr>
        <p:spPr>
          <a:xfrm>
            <a:off x="6759720" y="36000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2" name="Rectangle 91"/>
          <p:cNvSpPr/>
          <p:nvPr/>
        </p:nvSpPr>
        <p:spPr>
          <a:xfrm>
            <a:off x="6654240" y="484164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3" name="Cube 28"/>
          <p:cNvSpPr/>
          <p:nvPr/>
        </p:nvSpPr>
        <p:spPr>
          <a:xfrm>
            <a:off x="4680000" y="171936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4" name="Cube 29"/>
          <p:cNvSpPr/>
          <p:nvPr/>
        </p:nvSpPr>
        <p:spPr>
          <a:xfrm>
            <a:off x="5164200" y="239724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5" name="Rectangle 92"/>
          <p:cNvSpPr/>
          <p:nvPr/>
        </p:nvSpPr>
        <p:spPr>
          <a:xfrm>
            <a:off x="7195320" y="26769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6" name="Rectangle 93"/>
          <p:cNvSpPr/>
          <p:nvPr/>
        </p:nvSpPr>
        <p:spPr>
          <a:xfrm>
            <a:off x="8100000" y="175500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7" name="Rectangle 94"/>
          <p:cNvSpPr/>
          <p:nvPr/>
        </p:nvSpPr>
        <p:spPr>
          <a:xfrm>
            <a:off x="8100000" y="26769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8" name="Rectangle 95"/>
          <p:cNvSpPr/>
          <p:nvPr/>
        </p:nvSpPr>
        <p:spPr>
          <a:xfrm>
            <a:off x="6901200" y="36061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9" name="Rectangle 96"/>
          <p:cNvSpPr/>
          <p:nvPr/>
        </p:nvSpPr>
        <p:spPr>
          <a:xfrm>
            <a:off x="7042680" y="360612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0" name="Rectangle 97"/>
          <p:cNvSpPr/>
          <p:nvPr/>
        </p:nvSpPr>
        <p:spPr>
          <a:xfrm>
            <a:off x="7298280" y="36108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1" name="Rectangle 98"/>
          <p:cNvSpPr/>
          <p:nvPr/>
        </p:nvSpPr>
        <p:spPr>
          <a:xfrm>
            <a:off x="7439760" y="36108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393480" y="157428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Quel est le nombre représenté ?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ZoneTexte 3"/>
          <p:cNvSpPr/>
          <p:nvPr/>
        </p:nvSpPr>
        <p:spPr>
          <a:xfrm>
            <a:off x="153720" y="2160000"/>
            <a:ext cx="452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Soustrais 20 à ce nombre.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Rectangle 6"/>
          <p:cNvSpPr/>
          <p:nvPr/>
        </p:nvSpPr>
        <p:spPr>
          <a:xfrm>
            <a:off x="2817000" y="29066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6" name="Rectangle 7"/>
          <p:cNvSpPr/>
          <p:nvPr/>
        </p:nvSpPr>
        <p:spPr>
          <a:xfrm>
            <a:off x="1848240" y="384048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7" name="Rectangle 14"/>
          <p:cNvSpPr/>
          <p:nvPr/>
        </p:nvSpPr>
        <p:spPr>
          <a:xfrm>
            <a:off x="2954880" y="29066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8" name="Rectangle 15"/>
          <p:cNvSpPr/>
          <p:nvPr/>
        </p:nvSpPr>
        <p:spPr>
          <a:xfrm>
            <a:off x="3096360" y="29066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9" name="Rectangle 21"/>
          <p:cNvSpPr/>
          <p:nvPr/>
        </p:nvSpPr>
        <p:spPr>
          <a:xfrm>
            <a:off x="1848240" y="289872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0" name="Rectangle 22"/>
          <p:cNvSpPr/>
          <p:nvPr/>
        </p:nvSpPr>
        <p:spPr>
          <a:xfrm>
            <a:off x="905400" y="28947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1" name="Rectangle 29"/>
          <p:cNvSpPr/>
          <p:nvPr/>
        </p:nvSpPr>
        <p:spPr>
          <a:xfrm>
            <a:off x="2990880" y="400284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2" name="Rectangle 30"/>
          <p:cNvSpPr/>
          <p:nvPr/>
        </p:nvSpPr>
        <p:spPr>
          <a:xfrm>
            <a:off x="2990880" y="415044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3" name="Rectangle 4"/>
          <p:cNvSpPr/>
          <p:nvPr/>
        </p:nvSpPr>
        <p:spPr>
          <a:xfrm>
            <a:off x="3237840" y="29066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4" name="Rectangle 5"/>
          <p:cNvSpPr/>
          <p:nvPr/>
        </p:nvSpPr>
        <p:spPr>
          <a:xfrm>
            <a:off x="905400" y="382464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5" name="Rectangle 8"/>
          <p:cNvSpPr/>
          <p:nvPr/>
        </p:nvSpPr>
        <p:spPr>
          <a:xfrm>
            <a:off x="3381840" y="29066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6" name="Rectangle 9"/>
          <p:cNvSpPr/>
          <p:nvPr/>
        </p:nvSpPr>
        <p:spPr>
          <a:xfrm>
            <a:off x="3520080" y="29066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7" name="Rectangle 10"/>
          <p:cNvSpPr/>
          <p:nvPr/>
        </p:nvSpPr>
        <p:spPr>
          <a:xfrm>
            <a:off x="3661560" y="29066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8" name="Rectangle 11"/>
          <p:cNvSpPr/>
          <p:nvPr/>
        </p:nvSpPr>
        <p:spPr>
          <a:xfrm>
            <a:off x="3803040" y="290664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9" name="Rectangle 12"/>
          <p:cNvSpPr/>
          <p:nvPr/>
        </p:nvSpPr>
        <p:spPr>
          <a:xfrm>
            <a:off x="3132360" y="400284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0" name="Rectangle 13"/>
          <p:cNvSpPr/>
          <p:nvPr/>
        </p:nvSpPr>
        <p:spPr>
          <a:xfrm>
            <a:off x="3132360" y="415044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1" name="Rectangle 16"/>
          <p:cNvSpPr/>
          <p:nvPr/>
        </p:nvSpPr>
        <p:spPr>
          <a:xfrm>
            <a:off x="3273840" y="407844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2" name=""/>
          <p:cNvSpPr/>
          <p:nvPr/>
        </p:nvSpPr>
        <p:spPr>
          <a:xfrm>
            <a:off x="4572000" y="360000"/>
            <a:ext cx="0" cy="612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3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ZoneTexte 18"/>
          <p:cNvSpPr/>
          <p:nvPr/>
        </p:nvSpPr>
        <p:spPr>
          <a:xfrm>
            <a:off x="5040000" y="2340000"/>
            <a:ext cx="32558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6345 + 50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55" name="Groupe 1"/>
          <p:cNvGrpSpPr/>
          <p:nvPr/>
        </p:nvGrpSpPr>
        <p:grpSpPr>
          <a:xfrm>
            <a:off x="5464080" y="3891600"/>
            <a:ext cx="2996640" cy="1436760"/>
            <a:chOff x="5464080" y="3891600"/>
            <a:chExt cx="2996640" cy="1436760"/>
          </a:xfrm>
        </p:grpSpPr>
        <p:sp>
          <p:nvSpPr>
            <p:cNvPr id="256" name="Rectangle 99"/>
            <p:cNvSpPr/>
            <p:nvPr/>
          </p:nvSpPr>
          <p:spPr>
            <a:xfrm>
              <a:off x="6958440" y="389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7" name="Rectangle 100"/>
            <p:cNvSpPr/>
            <p:nvPr/>
          </p:nvSpPr>
          <p:spPr>
            <a:xfrm>
              <a:off x="7709760" y="389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8" name="Rectangle 101"/>
            <p:cNvSpPr/>
            <p:nvPr/>
          </p:nvSpPr>
          <p:spPr>
            <a:xfrm>
              <a:off x="6958440" y="441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9" name="Rectangle 102"/>
            <p:cNvSpPr/>
            <p:nvPr/>
          </p:nvSpPr>
          <p:spPr>
            <a:xfrm>
              <a:off x="7709760" y="441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0" name="Rectangle 103"/>
            <p:cNvSpPr/>
            <p:nvPr/>
          </p:nvSpPr>
          <p:spPr>
            <a:xfrm>
              <a:off x="6212520" y="389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1" name="Rectangle 104"/>
            <p:cNvSpPr/>
            <p:nvPr/>
          </p:nvSpPr>
          <p:spPr>
            <a:xfrm>
              <a:off x="6212520" y="441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2" name="Rectangle 105"/>
            <p:cNvSpPr/>
            <p:nvPr/>
          </p:nvSpPr>
          <p:spPr>
            <a:xfrm>
              <a:off x="5464080" y="389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3" name="Rectangle 106"/>
            <p:cNvSpPr/>
            <p:nvPr/>
          </p:nvSpPr>
          <p:spPr>
            <a:xfrm>
              <a:off x="5464080" y="441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64" name="Titre 3"/>
          <p:cNvSpPr txBox="1"/>
          <p:nvPr/>
        </p:nvSpPr>
        <p:spPr>
          <a:xfrm>
            <a:off x="4860000" y="1574280"/>
            <a:ext cx="34200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7" name="ZoneTexte 4"/>
          <p:cNvSpPr/>
          <p:nvPr/>
        </p:nvSpPr>
        <p:spPr>
          <a:xfrm>
            <a:off x="1066320" y="463320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485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ZoneTexte 8"/>
          <p:cNvSpPr/>
          <p:nvPr/>
        </p:nvSpPr>
        <p:spPr>
          <a:xfrm>
            <a:off x="2051280" y="463716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-20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ZoneTexte 9"/>
          <p:cNvSpPr/>
          <p:nvPr/>
        </p:nvSpPr>
        <p:spPr>
          <a:xfrm>
            <a:off x="2928600" y="462924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=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465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Rectangle 18"/>
          <p:cNvSpPr/>
          <p:nvPr/>
        </p:nvSpPr>
        <p:spPr>
          <a:xfrm>
            <a:off x="2718720" y="23382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1" name="Rectangle 19"/>
          <p:cNvSpPr/>
          <p:nvPr/>
        </p:nvSpPr>
        <p:spPr>
          <a:xfrm>
            <a:off x="1749960" y="327204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2" name="Rectangle 20"/>
          <p:cNvSpPr/>
          <p:nvPr/>
        </p:nvSpPr>
        <p:spPr>
          <a:xfrm>
            <a:off x="2856600" y="23382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3" name="Rectangle 21"/>
          <p:cNvSpPr/>
          <p:nvPr/>
        </p:nvSpPr>
        <p:spPr>
          <a:xfrm>
            <a:off x="2998080" y="23382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4" name="Rectangle 22"/>
          <p:cNvSpPr/>
          <p:nvPr/>
        </p:nvSpPr>
        <p:spPr>
          <a:xfrm>
            <a:off x="1749960" y="233028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5" name="Rectangle 23"/>
          <p:cNvSpPr/>
          <p:nvPr/>
        </p:nvSpPr>
        <p:spPr>
          <a:xfrm>
            <a:off x="807120" y="232632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6" name="Rectangle 24"/>
          <p:cNvSpPr/>
          <p:nvPr/>
        </p:nvSpPr>
        <p:spPr>
          <a:xfrm>
            <a:off x="2892600" y="34344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7" name="Rectangle 25"/>
          <p:cNvSpPr/>
          <p:nvPr/>
        </p:nvSpPr>
        <p:spPr>
          <a:xfrm>
            <a:off x="2892600" y="35820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8" name="Rectangle 26"/>
          <p:cNvSpPr/>
          <p:nvPr/>
        </p:nvSpPr>
        <p:spPr>
          <a:xfrm>
            <a:off x="3139560" y="23382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9" name="Rectangle 27"/>
          <p:cNvSpPr/>
          <p:nvPr/>
        </p:nvSpPr>
        <p:spPr>
          <a:xfrm>
            <a:off x="807120" y="325620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0" name="Rectangle 28"/>
          <p:cNvSpPr/>
          <p:nvPr/>
        </p:nvSpPr>
        <p:spPr>
          <a:xfrm>
            <a:off x="3283560" y="23382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1" name="Rectangle 29"/>
          <p:cNvSpPr/>
          <p:nvPr/>
        </p:nvSpPr>
        <p:spPr>
          <a:xfrm>
            <a:off x="3421800" y="23382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2" name="Rectangle 30"/>
          <p:cNvSpPr/>
          <p:nvPr/>
        </p:nvSpPr>
        <p:spPr>
          <a:xfrm>
            <a:off x="3563280" y="23382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3" name="Rectangle 31"/>
          <p:cNvSpPr/>
          <p:nvPr/>
        </p:nvSpPr>
        <p:spPr>
          <a:xfrm>
            <a:off x="3704760" y="23382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4" name="Rectangle 32"/>
          <p:cNvSpPr/>
          <p:nvPr/>
        </p:nvSpPr>
        <p:spPr>
          <a:xfrm>
            <a:off x="3034080" y="34344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5" name="Rectangle 33"/>
          <p:cNvSpPr/>
          <p:nvPr/>
        </p:nvSpPr>
        <p:spPr>
          <a:xfrm>
            <a:off x="3034080" y="35820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6" name="Rectangle 34"/>
          <p:cNvSpPr/>
          <p:nvPr/>
        </p:nvSpPr>
        <p:spPr>
          <a:xfrm>
            <a:off x="3175560" y="351000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7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8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ZoneTexte 19"/>
          <p:cNvSpPr/>
          <p:nvPr/>
        </p:nvSpPr>
        <p:spPr>
          <a:xfrm>
            <a:off x="4680000" y="2160000"/>
            <a:ext cx="3420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6345 + 50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0" name="Groupe 2"/>
          <p:cNvGrpSpPr/>
          <p:nvPr/>
        </p:nvGrpSpPr>
        <p:grpSpPr>
          <a:xfrm>
            <a:off x="5104080" y="3711600"/>
            <a:ext cx="2996640" cy="1436760"/>
            <a:chOff x="5104080" y="3711600"/>
            <a:chExt cx="2996640" cy="1436760"/>
          </a:xfrm>
        </p:grpSpPr>
        <p:sp>
          <p:nvSpPr>
            <p:cNvPr id="291" name="Rectangle 107"/>
            <p:cNvSpPr/>
            <p:nvPr/>
          </p:nvSpPr>
          <p:spPr>
            <a:xfrm>
              <a:off x="6598440" y="371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2" name="Rectangle 108"/>
            <p:cNvSpPr/>
            <p:nvPr/>
          </p:nvSpPr>
          <p:spPr>
            <a:xfrm>
              <a:off x="7349760" y="371160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3" name="Rectangle 109"/>
            <p:cNvSpPr/>
            <p:nvPr/>
          </p:nvSpPr>
          <p:spPr>
            <a:xfrm>
              <a:off x="659844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4" name="Rectangle 110"/>
            <p:cNvSpPr/>
            <p:nvPr/>
          </p:nvSpPr>
          <p:spPr>
            <a:xfrm>
              <a:off x="734976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5" name="Rectangle 111"/>
            <p:cNvSpPr/>
            <p:nvPr/>
          </p:nvSpPr>
          <p:spPr>
            <a:xfrm>
              <a:off x="5852520" y="371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6" name="Rectangle 112"/>
            <p:cNvSpPr/>
            <p:nvPr/>
          </p:nvSpPr>
          <p:spPr>
            <a:xfrm>
              <a:off x="585252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7" name="Rectangle 113"/>
            <p:cNvSpPr/>
            <p:nvPr/>
          </p:nvSpPr>
          <p:spPr>
            <a:xfrm>
              <a:off x="5104080" y="371160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8" name="Rectangle 114"/>
            <p:cNvSpPr/>
            <p:nvPr/>
          </p:nvSpPr>
          <p:spPr>
            <a:xfrm>
              <a:off x="5104080" y="423612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99" name="ZoneTexte 20"/>
          <p:cNvSpPr/>
          <p:nvPr/>
        </p:nvSpPr>
        <p:spPr>
          <a:xfrm>
            <a:off x="6598440" y="4760640"/>
            <a:ext cx="948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+5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ZoneTexte 21"/>
          <p:cNvSpPr/>
          <p:nvPr/>
        </p:nvSpPr>
        <p:spPr>
          <a:xfrm>
            <a:off x="7440480" y="2160000"/>
            <a:ext cx="1379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6395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70" dur="3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1" dur="3000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3000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nodeType="with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75" dur="3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6" dur="3000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7" dur="3000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2" name="ZoneTexte 3"/>
          <p:cNvSpPr/>
          <p:nvPr/>
        </p:nvSpPr>
        <p:spPr>
          <a:xfrm>
            <a:off x="153720" y="3060000"/>
            <a:ext cx="4706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Soustrais 50 à ce nombre.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Rectangle 6"/>
          <p:cNvSpPr/>
          <p:nvPr/>
        </p:nvSpPr>
        <p:spPr>
          <a:xfrm>
            <a:off x="2513880" y="3837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4" name="Rectangle 14"/>
          <p:cNvSpPr/>
          <p:nvPr/>
        </p:nvSpPr>
        <p:spPr>
          <a:xfrm>
            <a:off x="2651760" y="3837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5" name="Rectangle 15"/>
          <p:cNvSpPr/>
          <p:nvPr/>
        </p:nvSpPr>
        <p:spPr>
          <a:xfrm>
            <a:off x="2793240" y="3837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6" name="Rectangle 21"/>
          <p:cNvSpPr/>
          <p:nvPr/>
        </p:nvSpPr>
        <p:spPr>
          <a:xfrm>
            <a:off x="1545120" y="382968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7" name="Rectangle 22"/>
          <p:cNvSpPr/>
          <p:nvPr/>
        </p:nvSpPr>
        <p:spPr>
          <a:xfrm>
            <a:off x="602280" y="382572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8" name="Rectangle 4"/>
          <p:cNvSpPr/>
          <p:nvPr/>
        </p:nvSpPr>
        <p:spPr>
          <a:xfrm>
            <a:off x="2934720" y="3837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9" name="Rectangle 8"/>
          <p:cNvSpPr/>
          <p:nvPr/>
        </p:nvSpPr>
        <p:spPr>
          <a:xfrm>
            <a:off x="3078720" y="3837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10" name="Rectangle 9"/>
          <p:cNvSpPr/>
          <p:nvPr/>
        </p:nvSpPr>
        <p:spPr>
          <a:xfrm>
            <a:off x="3309120" y="3837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11" name="Rectangle 10"/>
          <p:cNvSpPr/>
          <p:nvPr/>
        </p:nvSpPr>
        <p:spPr>
          <a:xfrm>
            <a:off x="3450600" y="3837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12" name="Rectangle 11"/>
          <p:cNvSpPr/>
          <p:nvPr/>
        </p:nvSpPr>
        <p:spPr>
          <a:xfrm>
            <a:off x="3592080" y="383760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13" name="Rectangle 16"/>
          <p:cNvSpPr/>
          <p:nvPr/>
        </p:nvSpPr>
        <p:spPr>
          <a:xfrm>
            <a:off x="3888360" y="420948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14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15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ZoneTexte 22"/>
          <p:cNvSpPr/>
          <p:nvPr/>
        </p:nvSpPr>
        <p:spPr>
          <a:xfrm>
            <a:off x="4860000" y="2411640"/>
            <a:ext cx="32558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1456 + 50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17" name="Groupe 3"/>
          <p:cNvGrpSpPr/>
          <p:nvPr/>
        </p:nvGrpSpPr>
        <p:grpSpPr>
          <a:xfrm>
            <a:off x="5284080" y="3963240"/>
            <a:ext cx="2996640" cy="1436760"/>
            <a:chOff x="5284080" y="3963240"/>
            <a:chExt cx="2996640" cy="1436760"/>
          </a:xfrm>
        </p:grpSpPr>
        <p:sp>
          <p:nvSpPr>
            <p:cNvPr id="318" name="Rectangle 115"/>
            <p:cNvSpPr/>
            <p:nvPr/>
          </p:nvSpPr>
          <p:spPr>
            <a:xfrm>
              <a:off x="6778440" y="396324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9" name="Rectangle 116"/>
            <p:cNvSpPr/>
            <p:nvPr/>
          </p:nvSpPr>
          <p:spPr>
            <a:xfrm>
              <a:off x="7529760" y="396324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0" name="Rectangle 117"/>
            <p:cNvSpPr/>
            <p:nvPr/>
          </p:nvSpPr>
          <p:spPr>
            <a:xfrm>
              <a:off x="6778440" y="448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1" name="Rectangle 118"/>
            <p:cNvSpPr/>
            <p:nvPr/>
          </p:nvSpPr>
          <p:spPr>
            <a:xfrm>
              <a:off x="7529760" y="448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2" name="Rectangle 119"/>
            <p:cNvSpPr/>
            <p:nvPr/>
          </p:nvSpPr>
          <p:spPr>
            <a:xfrm>
              <a:off x="6032520" y="396324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3" name="Rectangle 120"/>
            <p:cNvSpPr/>
            <p:nvPr/>
          </p:nvSpPr>
          <p:spPr>
            <a:xfrm>
              <a:off x="6032520" y="448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4" name="Rectangle 121"/>
            <p:cNvSpPr/>
            <p:nvPr/>
          </p:nvSpPr>
          <p:spPr>
            <a:xfrm>
              <a:off x="5284080" y="396324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5" name="Rectangle 122"/>
            <p:cNvSpPr/>
            <p:nvPr/>
          </p:nvSpPr>
          <p:spPr>
            <a:xfrm>
              <a:off x="5284080" y="448776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26" name="Titre 4"/>
          <p:cNvSpPr txBox="1"/>
          <p:nvPr/>
        </p:nvSpPr>
        <p:spPr>
          <a:xfrm>
            <a:off x="393840" y="157464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Quel est le nombre représenté ?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7" name="Titre 5"/>
          <p:cNvSpPr txBox="1"/>
          <p:nvPr/>
        </p:nvSpPr>
        <p:spPr>
          <a:xfrm>
            <a:off x="4860360" y="1574640"/>
            <a:ext cx="34200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0" name="ZoneTexte 4"/>
          <p:cNvSpPr/>
          <p:nvPr/>
        </p:nvSpPr>
        <p:spPr>
          <a:xfrm>
            <a:off x="799200" y="4636080"/>
            <a:ext cx="2765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281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ZoneTexte 8"/>
          <p:cNvSpPr/>
          <p:nvPr/>
        </p:nvSpPr>
        <p:spPr>
          <a:xfrm>
            <a:off x="1784160" y="464004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-50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ZoneTexte 9"/>
          <p:cNvSpPr/>
          <p:nvPr/>
        </p:nvSpPr>
        <p:spPr>
          <a:xfrm>
            <a:off x="2661480" y="4632120"/>
            <a:ext cx="211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= </a:t>
            </a: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231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Rectangle 3"/>
          <p:cNvSpPr/>
          <p:nvPr/>
        </p:nvSpPr>
        <p:spPr>
          <a:xfrm>
            <a:off x="2451600" y="234108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4" name="Rectangle 5"/>
          <p:cNvSpPr/>
          <p:nvPr/>
        </p:nvSpPr>
        <p:spPr>
          <a:xfrm>
            <a:off x="2589480" y="234108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5" name="Rectangle 6"/>
          <p:cNvSpPr/>
          <p:nvPr/>
        </p:nvSpPr>
        <p:spPr>
          <a:xfrm>
            <a:off x="2730960" y="234108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6" name="Rectangle 7"/>
          <p:cNvSpPr/>
          <p:nvPr/>
        </p:nvSpPr>
        <p:spPr>
          <a:xfrm>
            <a:off x="1482840" y="233316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7" name="Rectangle 10"/>
          <p:cNvSpPr/>
          <p:nvPr/>
        </p:nvSpPr>
        <p:spPr>
          <a:xfrm>
            <a:off x="540000" y="2329200"/>
            <a:ext cx="839520" cy="839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8" name="Rectangle 11"/>
          <p:cNvSpPr/>
          <p:nvPr/>
        </p:nvSpPr>
        <p:spPr>
          <a:xfrm>
            <a:off x="2872440" y="234108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9" name="Rectangle 12"/>
          <p:cNvSpPr/>
          <p:nvPr/>
        </p:nvSpPr>
        <p:spPr>
          <a:xfrm>
            <a:off x="3016440" y="234108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0" name="Rectangle 13"/>
          <p:cNvSpPr/>
          <p:nvPr/>
        </p:nvSpPr>
        <p:spPr>
          <a:xfrm>
            <a:off x="3246840" y="234108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1" name="Rectangle 14"/>
          <p:cNvSpPr/>
          <p:nvPr/>
        </p:nvSpPr>
        <p:spPr>
          <a:xfrm>
            <a:off x="3388320" y="234108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2" name="Rectangle 15"/>
          <p:cNvSpPr/>
          <p:nvPr/>
        </p:nvSpPr>
        <p:spPr>
          <a:xfrm>
            <a:off x="3529800" y="2341080"/>
            <a:ext cx="71640" cy="82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3" name="Rectangle 16"/>
          <p:cNvSpPr/>
          <p:nvPr/>
        </p:nvSpPr>
        <p:spPr>
          <a:xfrm>
            <a:off x="3826080" y="2712960"/>
            <a:ext cx="71640" cy="71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4" name=""/>
          <p:cNvSpPr/>
          <p:nvPr/>
        </p:nvSpPr>
        <p:spPr>
          <a:xfrm>
            <a:off x="4573080" y="108936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45" name=""/>
          <p:cNvSpPr/>
          <p:nvPr/>
        </p:nvSpPr>
        <p:spPr>
          <a:xfrm>
            <a:off x="1620000" y="91836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ZoneTexte 23"/>
          <p:cNvSpPr/>
          <p:nvPr/>
        </p:nvSpPr>
        <p:spPr>
          <a:xfrm>
            <a:off x="4848120" y="1923120"/>
            <a:ext cx="3420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1456 + 50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47" name="Groupe 4"/>
          <p:cNvGrpSpPr/>
          <p:nvPr/>
        </p:nvGrpSpPr>
        <p:grpSpPr>
          <a:xfrm>
            <a:off x="5272200" y="3474720"/>
            <a:ext cx="2996640" cy="1436760"/>
            <a:chOff x="5272200" y="3474720"/>
            <a:chExt cx="2996640" cy="1436760"/>
          </a:xfrm>
        </p:grpSpPr>
        <p:sp>
          <p:nvSpPr>
            <p:cNvPr id="348" name="Rectangle 123"/>
            <p:cNvSpPr/>
            <p:nvPr/>
          </p:nvSpPr>
          <p:spPr>
            <a:xfrm>
              <a:off x="6766560" y="347472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9" name="Rectangle 124"/>
            <p:cNvSpPr/>
            <p:nvPr/>
          </p:nvSpPr>
          <p:spPr>
            <a:xfrm>
              <a:off x="7517880" y="3474720"/>
              <a:ext cx="750960" cy="5241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50" name="Rectangle 125"/>
            <p:cNvSpPr/>
            <p:nvPr/>
          </p:nvSpPr>
          <p:spPr>
            <a:xfrm>
              <a:off x="6766560" y="39992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51" name="Rectangle 126"/>
            <p:cNvSpPr/>
            <p:nvPr/>
          </p:nvSpPr>
          <p:spPr>
            <a:xfrm>
              <a:off x="7517880" y="39992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52" name="Rectangle 127"/>
            <p:cNvSpPr/>
            <p:nvPr/>
          </p:nvSpPr>
          <p:spPr>
            <a:xfrm>
              <a:off x="6020640" y="347472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53" name="Rectangle 128"/>
            <p:cNvSpPr/>
            <p:nvPr/>
          </p:nvSpPr>
          <p:spPr>
            <a:xfrm>
              <a:off x="6020640" y="39992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54" name="Rectangle 129"/>
            <p:cNvSpPr/>
            <p:nvPr/>
          </p:nvSpPr>
          <p:spPr>
            <a:xfrm>
              <a:off x="5272200" y="3474720"/>
              <a:ext cx="750960" cy="524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55" name="Rectangle 130"/>
            <p:cNvSpPr/>
            <p:nvPr/>
          </p:nvSpPr>
          <p:spPr>
            <a:xfrm>
              <a:off x="5272200" y="3999240"/>
              <a:ext cx="750960" cy="912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56" name="ZoneTexte 24"/>
          <p:cNvSpPr/>
          <p:nvPr/>
        </p:nvSpPr>
        <p:spPr>
          <a:xfrm>
            <a:off x="6766560" y="4523760"/>
            <a:ext cx="948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+5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ZoneTexte 25"/>
          <p:cNvSpPr/>
          <p:nvPr/>
        </p:nvSpPr>
        <p:spPr>
          <a:xfrm>
            <a:off x="7608600" y="1923120"/>
            <a:ext cx="1391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c00000"/>
                </a:solidFill>
                <a:latin typeface="Calibri"/>
              </a:rPr>
              <a:t>1506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8" name="Rectangle : coins arrondis 8"/>
          <p:cNvSpPr/>
          <p:nvPr/>
        </p:nvSpPr>
        <p:spPr>
          <a:xfrm>
            <a:off x="5475240" y="4253760"/>
            <a:ext cx="1881720" cy="4035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4" dur="indefinite" restart="never" nodeType="tmRoot">
          <p:childTnLst>
            <p:seq>
              <p:cTn id="85" dur="indefinite" nodeType="mainSeq">
                <p:childTnLst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5" dur="500"/>
                                        <p:tgtEl>
                                          <p:spTgt spid="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99" dur="2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00" dur="2500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1" dur="2500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nodeType="with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04" dur="2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05" dur="2500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6" dur="2500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nodeType="with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09" dur="2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0" dur="2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" dur="2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nodeType="with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14" dur="2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5" dur="2500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6" dur="2500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nodeType="with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19" dur="2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0" dur="2500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1" dur="2500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186</TotalTime>
  <Application>LibreOffice/7.4.3.2$Windows_X86_64 LibreOffice_project/1048a8393ae2eeec98dff31b5c133c5f1d08b890</Application>
  <AppVersion>15.0000</AppVersion>
  <Words>241</Words>
  <Paragraphs>131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</dc:creator>
  <dc:description/>
  <dc:language>fr-FR</dc:language>
  <cp:lastModifiedBy/>
  <dcterms:modified xsi:type="dcterms:W3CDTF">2025-08-18T11:43:22Z</dcterms:modified>
  <cp:revision>34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20</vt:i4>
  </property>
</Properties>
</file>